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8" r:id="rId3"/>
    <p:sldId id="264" r:id="rId4"/>
    <p:sldId id="266" r:id="rId5"/>
    <p:sldId id="257" r:id="rId6"/>
    <p:sldId id="259" r:id="rId7"/>
    <p:sldId id="262" r:id="rId8"/>
    <p:sldId id="263" r:id="rId9"/>
    <p:sldId id="258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B54E4B-97C5-43C8-BFC2-2E54AB244AA0}" type="doc">
      <dgm:prSet loTypeId="urn:microsoft.com/office/officeart/2005/8/layout/orgChart1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D9DDDFBE-4973-4033-88D1-C32062DF8D15}">
      <dgm:prSet phldrT="[Text]"/>
      <dgm:spPr/>
      <dgm:t>
        <a:bodyPr/>
        <a:lstStyle/>
        <a:p>
          <a:r>
            <a:rPr lang="en-GB" dirty="0" smtClean="0"/>
            <a:t>AASE</a:t>
          </a:r>
          <a:endParaRPr lang="en-GB" dirty="0"/>
        </a:p>
      </dgm:t>
    </dgm:pt>
    <dgm:pt modelId="{68C2EA55-4CCC-42D6-AC2E-043764BD16CB}" type="parTrans" cxnId="{D72A12DF-4F1C-4235-BAB9-06AE4152B47B}">
      <dgm:prSet/>
      <dgm:spPr/>
      <dgm:t>
        <a:bodyPr/>
        <a:lstStyle/>
        <a:p>
          <a:endParaRPr lang="en-GB"/>
        </a:p>
      </dgm:t>
    </dgm:pt>
    <dgm:pt modelId="{AB452529-5193-4BD5-B5A2-B125D8E87496}" type="sibTrans" cxnId="{D72A12DF-4F1C-4235-BAB9-06AE4152B47B}">
      <dgm:prSet/>
      <dgm:spPr/>
      <dgm:t>
        <a:bodyPr/>
        <a:lstStyle/>
        <a:p>
          <a:endParaRPr lang="en-GB"/>
        </a:p>
      </dgm:t>
    </dgm:pt>
    <dgm:pt modelId="{B55CC817-3957-4E3E-80CF-18649A5425BE}">
      <dgm:prSet/>
      <dgm:spPr/>
      <dgm:t>
        <a:bodyPr/>
        <a:lstStyle/>
        <a:p>
          <a:r>
            <a:rPr lang="en-GB" dirty="0" smtClean="0"/>
            <a:t>NVQ</a:t>
          </a:r>
          <a:endParaRPr lang="en-GB" dirty="0"/>
        </a:p>
      </dgm:t>
    </dgm:pt>
    <dgm:pt modelId="{B97A4803-660F-4FEB-AF8C-6BBBF173A6D2}" type="parTrans" cxnId="{6C6CFAD4-DBB7-46E3-8FDC-C6E2665B1811}">
      <dgm:prSet/>
      <dgm:spPr/>
      <dgm:t>
        <a:bodyPr/>
        <a:lstStyle/>
        <a:p>
          <a:endParaRPr lang="en-GB"/>
        </a:p>
      </dgm:t>
    </dgm:pt>
    <dgm:pt modelId="{A4EFBE64-DE39-4A4C-B558-748744F19D08}" type="sibTrans" cxnId="{6C6CFAD4-DBB7-46E3-8FDC-C6E2665B1811}">
      <dgm:prSet/>
      <dgm:spPr/>
      <dgm:t>
        <a:bodyPr/>
        <a:lstStyle/>
        <a:p>
          <a:endParaRPr lang="en-GB"/>
        </a:p>
      </dgm:t>
    </dgm:pt>
    <dgm:pt modelId="{CEA9744B-0286-4269-8321-12B33E2A18B1}">
      <dgm:prSet/>
      <dgm:spPr/>
      <dgm:t>
        <a:bodyPr/>
        <a:lstStyle/>
        <a:p>
          <a:r>
            <a:rPr lang="en-GB" dirty="0" smtClean="0"/>
            <a:t>Technical Certificate</a:t>
          </a:r>
          <a:endParaRPr lang="en-GB" dirty="0"/>
        </a:p>
      </dgm:t>
    </dgm:pt>
    <dgm:pt modelId="{6D50EDE1-702C-458D-8C43-8D737217B7C9}" type="parTrans" cxnId="{85486BED-6427-480B-8CBD-36EB457148AA}">
      <dgm:prSet/>
      <dgm:spPr/>
      <dgm:t>
        <a:bodyPr/>
        <a:lstStyle/>
        <a:p>
          <a:endParaRPr lang="en-GB"/>
        </a:p>
      </dgm:t>
    </dgm:pt>
    <dgm:pt modelId="{6507F59B-A460-4EC0-B522-61AB0E2D13C1}" type="sibTrans" cxnId="{85486BED-6427-480B-8CBD-36EB457148AA}">
      <dgm:prSet/>
      <dgm:spPr/>
      <dgm:t>
        <a:bodyPr/>
        <a:lstStyle/>
        <a:p>
          <a:endParaRPr lang="en-GB"/>
        </a:p>
      </dgm:t>
    </dgm:pt>
    <dgm:pt modelId="{108F2B21-2313-4448-BF99-FF829A9EBA9D}">
      <dgm:prSet/>
      <dgm:spPr/>
      <dgm:t>
        <a:bodyPr/>
        <a:lstStyle/>
        <a:p>
          <a:r>
            <a:rPr lang="en-GB" dirty="0" smtClean="0"/>
            <a:t>Key Skills</a:t>
          </a:r>
          <a:endParaRPr lang="en-GB" dirty="0"/>
        </a:p>
      </dgm:t>
    </dgm:pt>
    <dgm:pt modelId="{BB55AE46-9277-4CC6-9CF5-6AB28D72CEE5}" type="parTrans" cxnId="{25F44D6D-154D-451C-82B5-94D23459FC48}">
      <dgm:prSet/>
      <dgm:spPr/>
      <dgm:t>
        <a:bodyPr/>
        <a:lstStyle/>
        <a:p>
          <a:endParaRPr lang="en-GB"/>
        </a:p>
      </dgm:t>
    </dgm:pt>
    <dgm:pt modelId="{67B8DB41-16A0-4778-9942-F339E4CFC638}" type="sibTrans" cxnId="{25F44D6D-154D-451C-82B5-94D23459FC48}">
      <dgm:prSet/>
      <dgm:spPr/>
      <dgm:t>
        <a:bodyPr/>
        <a:lstStyle/>
        <a:p>
          <a:endParaRPr lang="en-GB"/>
        </a:p>
      </dgm:t>
    </dgm:pt>
    <dgm:pt modelId="{B478079A-506D-4320-9368-D32563AE7BCE}">
      <dgm:prSet/>
      <dgm:spPr/>
      <dgm:t>
        <a:bodyPr/>
        <a:lstStyle/>
        <a:p>
          <a:r>
            <a:rPr lang="en-GB" dirty="0" err="1" smtClean="0"/>
            <a:t>Alevels</a:t>
          </a:r>
          <a:endParaRPr lang="en-GB" dirty="0"/>
        </a:p>
      </dgm:t>
    </dgm:pt>
    <dgm:pt modelId="{B1F2F506-D840-42A8-BA13-ADCE774EFC06}" type="parTrans" cxnId="{F76B0F2D-A64A-46BA-BC40-B2A45B94AB3B}">
      <dgm:prSet/>
      <dgm:spPr/>
      <dgm:t>
        <a:bodyPr/>
        <a:lstStyle/>
        <a:p>
          <a:endParaRPr lang="en-GB"/>
        </a:p>
      </dgm:t>
    </dgm:pt>
    <dgm:pt modelId="{A5C63F1F-329B-4792-A524-CD57CB63032E}" type="sibTrans" cxnId="{F76B0F2D-A64A-46BA-BC40-B2A45B94AB3B}">
      <dgm:prSet/>
      <dgm:spPr/>
      <dgm:t>
        <a:bodyPr/>
        <a:lstStyle/>
        <a:p>
          <a:endParaRPr lang="en-GB"/>
        </a:p>
      </dgm:t>
    </dgm:pt>
    <dgm:pt modelId="{D8864C6B-08E9-42A5-A5DB-1DB7F870B082}">
      <dgm:prSet/>
      <dgm:spPr/>
      <dgm:t>
        <a:bodyPr/>
        <a:lstStyle/>
        <a:p>
          <a:r>
            <a:rPr lang="en-GB" dirty="0" smtClean="0"/>
            <a:t>BTEC Sport (P&amp;E) – L2 or L3</a:t>
          </a:r>
          <a:endParaRPr lang="en-GB" dirty="0"/>
        </a:p>
      </dgm:t>
    </dgm:pt>
    <dgm:pt modelId="{0F6A8C2C-8BCC-471A-9892-96A4068F0EEF}" type="parTrans" cxnId="{604725EA-8AC5-46AE-95CB-A21A61CAD754}">
      <dgm:prSet/>
      <dgm:spPr/>
      <dgm:t>
        <a:bodyPr/>
        <a:lstStyle/>
        <a:p>
          <a:endParaRPr lang="en-GB"/>
        </a:p>
      </dgm:t>
    </dgm:pt>
    <dgm:pt modelId="{1645255E-6BFA-4B39-89D4-0C54029CB930}" type="sibTrans" cxnId="{604725EA-8AC5-46AE-95CB-A21A61CAD754}">
      <dgm:prSet/>
      <dgm:spPr/>
      <dgm:t>
        <a:bodyPr/>
        <a:lstStyle/>
        <a:p>
          <a:endParaRPr lang="en-GB"/>
        </a:p>
      </dgm:t>
    </dgm:pt>
    <dgm:pt modelId="{27665593-E5BC-46E2-B57B-FFB19C2065C5}">
      <dgm:prSet/>
      <dgm:spPr/>
      <dgm:t>
        <a:bodyPr/>
        <a:lstStyle/>
        <a:p>
          <a:r>
            <a:rPr lang="en-GB" dirty="0" smtClean="0"/>
            <a:t>780 GLH</a:t>
          </a:r>
          <a:endParaRPr lang="en-GB" dirty="0"/>
        </a:p>
      </dgm:t>
    </dgm:pt>
    <dgm:pt modelId="{2C821A41-DCEE-423B-B05C-67C78992D419}" type="parTrans" cxnId="{C3D180E6-79FE-4FBA-AA5C-CDAA54EAA518}">
      <dgm:prSet/>
      <dgm:spPr/>
      <dgm:t>
        <a:bodyPr/>
        <a:lstStyle/>
        <a:p>
          <a:endParaRPr lang="en-GB"/>
        </a:p>
      </dgm:t>
    </dgm:pt>
    <dgm:pt modelId="{1BC0F7B2-F39A-4B2E-A685-85AA0FD8B963}" type="sibTrans" cxnId="{C3D180E6-79FE-4FBA-AA5C-CDAA54EAA518}">
      <dgm:prSet/>
      <dgm:spPr/>
      <dgm:t>
        <a:bodyPr/>
        <a:lstStyle/>
        <a:p>
          <a:endParaRPr lang="en-GB"/>
        </a:p>
      </dgm:t>
    </dgm:pt>
    <dgm:pt modelId="{CFD35960-BE55-485C-BD48-5BC3ED7EE6F8}">
      <dgm:prSet/>
      <dgm:spPr/>
      <dgm:t>
        <a:bodyPr/>
        <a:lstStyle/>
        <a:p>
          <a:r>
            <a:rPr lang="en-GB" dirty="0" smtClean="0"/>
            <a:t>Practical Elements</a:t>
          </a:r>
          <a:endParaRPr lang="en-GB" dirty="0"/>
        </a:p>
      </dgm:t>
    </dgm:pt>
    <dgm:pt modelId="{B494B1FB-6A45-4EBC-AE9B-EE2008699321}" type="parTrans" cxnId="{F648A3E5-EBC4-49D8-8B92-C9F4E1A05089}">
      <dgm:prSet/>
      <dgm:spPr/>
      <dgm:t>
        <a:bodyPr/>
        <a:lstStyle/>
        <a:p>
          <a:endParaRPr lang="en-GB"/>
        </a:p>
      </dgm:t>
    </dgm:pt>
    <dgm:pt modelId="{6F451CF7-02A1-49C4-A9F5-604BF675365B}" type="sibTrans" cxnId="{F648A3E5-EBC4-49D8-8B92-C9F4E1A05089}">
      <dgm:prSet/>
      <dgm:spPr/>
      <dgm:t>
        <a:bodyPr/>
        <a:lstStyle/>
        <a:p>
          <a:endParaRPr lang="en-GB"/>
        </a:p>
      </dgm:t>
    </dgm:pt>
    <dgm:pt modelId="{84F0AD83-C25C-440F-9788-C75FEA83C523}">
      <dgm:prSet/>
      <dgm:spPr/>
      <dgm:t>
        <a:bodyPr/>
        <a:lstStyle/>
        <a:p>
          <a:r>
            <a:rPr lang="en-GB" dirty="0" smtClean="0"/>
            <a:t>UPK Elements</a:t>
          </a:r>
          <a:endParaRPr lang="en-GB" dirty="0"/>
        </a:p>
      </dgm:t>
    </dgm:pt>
    <dgm:pt modelId="{8019B273-0955-443A-B779-C1D1502806FF}" type="parTrans" cxnId="{9009B17A-FF72-47FA-9B6A-DBF4623B6822}">
      <dgm:prSet/>
      <dgm:spPr/>
      <dgm:t>
        <a:bodyPr/>
        <a:lstStyle/>
        <a:p>
          <a:endParaRPr lang="en-GB"/>
        </a:p>
      </dgm:t>
    </dgm:pt>
    <dgm:pt modelId="{AE9C20A4-1B3A-4216-BF80-F4E96122FF04}" type="sibTrans" cxnId="{9009B17A-FF72-47FA-9B6A-DBF4623B6822}">
      <dgm:prSet/>
      <dgm:spPr/>
      <dgm:t>
        <a:bodyPr/>
        <a:lstStyle/>
        <a:p>
          <a:endParaRPr lang="en-GB"/>
        </a:p>
      </dgm:t>
    </dgm:pt>
    <dgm:pt modelId="{0A84C107-A8FC-4F3A-A7FF-1B636457124F}">
      <dgm:prSet/>
      <dgm:spPr/>
      <dgm:t>
        <a:bodyPr/>
        <a:lstStyle/>
        <a:p>
          <a:r>
            <a:rPr lang="en-GB" dirty="0" smtClean="0"/>
            <a:t>8 Units</a:t>
          </a:r>
          <a:endParaRPr lang="en-GB" dirty="0"/>
        </a:p>
      </dgm:t>
    </dgm:pt>
    <dgm:pt modelId="{112D2C5B-F9AA-4037-B344-C408CBE563C8}" type="parTrans" cxnId="{D8683865-26C8-49C2-A6D8-59A955ECB761}">
      <dgm:prSet/>
      <dgm:spPr/>
      <dgm:t>
        <a:bodyPr/>
        <a:lstStyle/>
        <a:p>
          <a:endParaRPr lang="en-GB"/>
        </a:p>
      </dgm:t>
    </dgm:pt>
    <dgm:pt modelId="{7D1932A9-82FC-43AC-8581-9F9DB81BDBA4}" type="sibTrans" cxnId="{D8683865-26C8-49C2-A6D8-59A955ECB761}">
      <dgm:prSet/>
      <dgm:spPr/>
      <dgm:t>
        <a:bodyPr/>
        <a:lstStyle/>
        <a:p>
          <a:endParaRPr lang="en-GB"/>
        </a:p>
      </dgm:t>
    </dgm:pt>
    <dgm:pt modelId="{181A8966-0127-46D9-9372-B5B0362EE387}">
      <dgm:prSet/>
      <dgm:spPr/>
      <dgm:t>
        <a:bodyPr/>
        <a:lstStyle/>
        <a:p>
          <a:r>
            <a:rPr lang="en-GB" dirty="0" smtClean="0"/>
            <a:t>Proxy – GCSE Eng / Maths A*-C</a:t>
          </a:r>
          <a:endParaRPr lang="en-GB" dirty="0"/>
        </a:p>
      </dgm:t>
    </dgm:pt>
    <dgm:pt modelId="{D1812B30-67F0-40E5-9BB6-292424D19782}" type="parTrans" cxnId="{D0EE6261-3E1E-4D6A-92D7-51EF16322EE4}">
      <dgm:prSet/>
      <dgm:spPr/>
      <dgm:t>
        <a:bodyPr/>
        <a:lstStyle/>
        <a:p>
          <a:endParaRPr lang="en-GB"/>
        </a:p>
      </dgm:t>
    </dgm:pt>
    <dgm:pt modelId="{A937CF5B-2CC7-40D8-8F9A-98FCBC85F730}" type="sibTrans" cxnId="{D0EE6261-3E1E-4D6A-92D7-51EF16322EE4}">
      <dgm:prSet/>
      <dgm:spPr/>
      <dgm:t>
        <a:bodyPr/>
        <a:lstStyle/>
        <a:p>
          <a:endParaRPr lang="en-GB"/>
        </a:p>
      </dgm:t>
    </dgm:pt>
    <dgm:pt modelId="{281C0BD9-B335-4765-B42F-75D504AD08A7}">
      <dgm:prSet/>
      <dgm:spPr/>
      <dgm:t>
        <a:bodyPr/>
        <a:lstStyle/>
        <a:p>
          <a:r>
            <a:rPr lang="en-GB" dirty="0" smtClean="0"/>
            <a:t>Portfolio Based</a:t>
          </a:r>
          <a:endParaRPr lang="en-GB" dirty="0"/>
        </a:p>
      </dgm:t>
    </dgm:pt>
    <dgm:pt modelId="{713AF685-92D2-4BB1-BF96-C4640E56338D}" type="parTrans" cxnId="{748870B0-6276-4229-938C-8260B94087F6}">
      <dgm:prSet/>
      <dgm:spPr/>
      <dgm:t>
        <a:bodyPr/>
        <a:lstStyle/>
        <a:p>
          <a:endParaRPr lang="en-GB"/>
        </a:p>
      </dgm:t>
    </dgm:pt>
    <dgm:pt modelId="{0C112C6B-7DAA-436F-A912-8C523AFDA994}" type="sibTrans" cxnId="{748870B0-6276-4229-938C-8260B94087F6}">
      <dgm:prSet/>
      <dgm:spPr/>
      <dgm:t>
        <a:bodyPr/>
        <a:lstStyle/>
        <a:p>
          <a:endParaRPr lang="en-GB"/>
        </a:p>
      </dgm:t>
    </dgm:pt>
    <dgm:pt modelId="{3443CF02-3539-466C-97C4-02A5A9CF8426}" type="pres">
      <dgm:prSet presAssocID="{BBB54E4B-97C5-43C8-BFC2-2E54AB244A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D993F2A-7C02-4FF7-9876-D1A3D9F2FA7A}" type="pres">
      <dgm:prSet presAssocID="{D9DDDFBE-4973-4033-88D1-C32062DF8D15}" presName="hierRoot1" presStyleCnt="0">
        <dgm:presLayoutVars>
          <dgm:hierBranch val="init"/>
        </dgm:presLayoutVars>
      </dgm:prSet>
      <dgm:spPr/>
    </dgm:pt>
    <dgm:pt modelId="{389E16E0-7F7F-4C26-B92C-1516C1C7B253}" type="pres">
      <dgm:prSet presAssocID="{D9DDDFBE-4973-4033-88D1-C32062DF8D15}" presName="rootComposite1" presStyleCnt="0"/>
      <dgm:spPr/>
    </dgm:pt>
    <dgm:pt modelId="{AC5E70B0-FA11-4142-A1E8-29E40C20E1B8}" type="pres">
      <dgm:prSet presAssocID="{D9DDDFBE-4973-4033-88D1-C32062DF8D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309F85E-EB3E-42AC-970E-1A675442E18D}" type="pres">
      <dgm:prSet presAssocID="{D9DDDFBE-4973-4033-88D1-C32062DF8D15}" presName="rootConnector1" presStyleLbl="node1" presStyleIdx="0" presStyleCnt="0"/>
      <dgm:spPr/>
      <dgm:t>
        <a:bodyPr/>
        <a:lstStyle/>
        <a:p>
          <a:endParaRPr lang="en-GB"/>
        </a:p>
      </dgm:t>
    </dgm:pt>
    <dgm:pt modelId="{4DADECA6-E086-4E23-AF90-E9CA0A92A8D0}" type="pres">
      <dgm:prSet presAssocID="{D9DDDFBE-4973-4033-88D1-C32062DF8D15}" presName="hierChild2" presStyleCnt="0"/>
      <dgm:spPr/>
    </dgm:pt>
    <dgm:pt modelId="{A2AE22DE-7C27-4E63-8B1E-A5BE36E8BC28}" type="pres">
      <dgm:prSet presAssocID="{B97A4803-660F-4FEB-AF8C-6BBBF173A6D2}" presName="Name37" presStyleLbl="parChTrans1D2" presStyleIdx="0" presStyleCnt="3"/>
      <dgm:spPr/>
      <dgm:t>
        <a:bodyPr/>
        <a:lstStyle/>
        <a:p>
          <a:endParaRPr lang="en-GB"/>
        </a:p>
      </dgm:t>
    </dgm:pt>
    <dgm:pt modelId="{1BB4A6A2-02D1-4A05-AA0E-F7518744E034}" type="pres">
      <dgm:prSet presAssocID="{B55CC817-3957-4E3E-80CF-18649A5425BE}" presName="hierRoot2" presStyleCnt="0">
        <dgm:presLayoutVars>
          <dgm:hierBranch val="init"/>
        </dgm:presLayoutVars>
      </dgm:prSet>
      <dgm:spPr/>
    </dgm:pt>
    <dgm:pt modelId="{D62BB22F-C729-44A2-A138-4175F2A30518}" type="pres">
      <dgm:prSet presAssocID="{B55CC817-3957-4E3E-80CF-18649A5425BE}" presName="rootComposite" presStyleCnt="0"/>
      <dgm:spPr/>
    </dgm:pt>
    <dgm:pt modelId="{45B31313-289E-4EF9-9008-018F8C03A42A}" type="pres">
      <dgm:prSet presAssocID="{B55CC817-3957-4E3E-80CF-18649A5425BE}" presName="rootText" presStyleLbl="node2" presStyleIdx="0" presStyleCnt="3" custAng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F4FD925-F4B4-448E-9466-1C3188CA7F74}" type="pres">
      <dgm:prSet presAssocID="{B55CC817-3957-4E3E-80CF-18649A5425BE}" presName="rootConnector" presStyleLbl="node2" presStyleIdx="0" presStyleCnt="3"/>
      <dgm:spPr/>
      <dgm:t>
        <a:bodyPr/>
        <a:lstStyle/>
        <a:p>
          <a:endParaRPr lang="en-GB"/>
        </a:p>
      </dgm:t>
    </dgm:pt>
    <dgm:pt modelId="{24FABB18-B12E-4F1E-BB2F-E568B088CC0A}" type="pres">
      <dgm:prSet presAssocID="{B55CC817-3957-4E3E-80CF-18649A5425BE}" presName="hierChild4" presStyleCnt="0"/>
      <dgm:spPr/>
    </dgm:pt>
    <dgm:pt modelId="{F0DBBDFD-03F0-432F-A31A-CB4C4084A8A1}" type="pres">
      <dgm:prSet presAssocID="{B494B1FB-6A45-4EBC-AE9B-EE2008699321}" presName="Name37" presStyleLbl="parChTrans1D3" presStyleIdx="0" presStyleCnt="8"/>
      <dgm:spPr/>
      <dgm:t>
        <a:bodyPr/>
        <a:lstStyle/>
        <a:p>
          <a:endParaRPr lang="en-GB"/>
        </a:p>
      </dgm:t>
    </dgm:pt>
    <dgm:pt modelId="{2547E6D6-5924-47C4-904A-CB731A8E4018}" type="pres">
      <dgm:prSet presAssocID="{CFD35960-BE55-485C-BD48-5BC3ED7EE6F8}" presName="hierRoot2" presStyleCnt="0">
        <dgm:presLayoutVars>
          <dgm:hierBranch val="init"/>
        </dgm:presLayoutVars>
      </dgm:prSet>
      <dgm:spPr/>
    </dgm:pt>
    <dgm:pt modelId="{5082B36D-E0C6-469A-800E-BAC932BDD36B}" type="pres">
      <dgm:prSet presAssocID="{CFD35960-BE55-485C-BD48-5BC3ED7EE6F8}" presName="rootComposite" presStyleCnt="0"/>
      <dgm:spPr/>
    </dgm:pt>
    <dgm:pt modelId="{744CC6AD-FA95-4E57-851C-BDB8D92D489D}" type="pres">
      <dgm:prSet presAssocID="{CFD35960-BE55-485C-BD48-5BC3ED7EE6F8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7200254-2966-4A88-93FB-D4B8FA13832D}" type="pres">
      <dgm:prSet presAssocID="{CFD35960-BE55-485C-BD48-5BC3ED7EE6F8}" presName="rootConnector" presStyleLbl="node3" presStyleIdx="0" presStyleCnt="8"/>
      <dgm:spPr/>
      <dgm:t>
        <a:bodyPr/>
        <a:lstStyle/>
        <a:p>
          <a:endParaRPr lang="en-GB"/>
        </a:p>
      </dgm:t>
    </dgm:pt>
    <dgm:pt modelId="{EB12C925-C272-49E7-8911-39BA1C9427E2}" type="pres">
      <dgm:prSet presAssocID="{CFD35960-BE55-485C-BD48-5BC3ED7EE6F8}" presName="hierChild4" presStyleCnt="0"/>
      <dgm:spPr/>
    </dgm:pt>
    <dgm:pt modelId="{E5F83341-6C46-4AB5-851D-58B4E81DE5F4}" type="pres">
      <dgm:prSet presAssocID="{CFD35960-BE55-485C-BD48-5BC3ED7EE6F8}" presName="hierChild5" presStyleCnt="0"/>
      <dgm:spPr/>
    </dgm:pt>
    <dgm:pt modelId="{CCC40E61-FA8E-4147-BE86-5E788E2B2D28}" type="pres">
      <dgm:prSet presAssocID="{8019B273-0955-443A-B779-C1D1502806FF}" presName="Name37" presStyleLbl="parChTrans1D3" presStyleIdx="1" presStyleCnt="8"/>
      <dgm:spPr/>
      <dgm:t>
        <a:bodyPr/>
        <a:lstStyle/>
        <a:p>
          <a:endParaRPr lang="en-GB"/>
        </a:p>
      </dgm:t>
    </dgm:pt>
    <dgm:pt modelId="{839BF23D-B9E1-49DB-99C3-73F3F854B3A5}" type="pres">
      <dgm:prSet presAssocID="{84F0AD83-C25C-440F-9788-C75FEA83C523}" presName="hierRoot2" presStyleCnt="0">
        <dgm:presLayoutVars>
          <dgm:hierBranch val="init"/>
        </dgm:presLayoutVars>
      </dgm:prSet>
      <dgm:spPr/>
    </dgm:pt>
    <dgm:pt modelId="{697A6497-D11F-4C9F-8F73-70B91E73D338}" type="pres">
      <dgm:prSet presAssocID="{84F0AD83-C25C-440F-9788-C75FEA83C523}" presName="rootComposite" presStyleCnt="0"/>
      <dgm:spPr/>
    </dgm:pt>
    <dgm:pt modelId="{F5CA1D4F-7271-4EF7-B759-9C737FF0BD26}" type="pres">
      <dgm:prSet presAssocID="{84F0AD83-C25C-440F-9788-C75FEA83C523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58EB284-72DD-4555-A1D5-07063375D555}" type="pres">
      <dgm:prSet presAssocID="{84F0AD83-C25C-440F-9788-C75FEA83C523}" presName="rootConnector" presStyleLbl="node3" presStyleIdx="1" presStyleCnt="8"/>
      <dgm:spPr/>
      <dgm:t>
        <a:bodyPr/>
        <a:lstStyle/>
        <a:p>
          <a:endParaRPr lang="en-GB"/>
        </a:p>
      </dgm:t>
    </dgm:pt>
    <dgm:pt modelId="{70F6AEC3-6B36-4D4D-A176-4EEC5FAD8E9C}" type="pres">
      <dgm:prSet presAssocID="{84F0AD83-C25C-440F-9788-C75FEA83C523}" presName="hierChild4" presStyleCnt="0"/>
      <dgm:spPr/>
    </dgm:pt>
    <dgm:pt modelId="{C114E16E-6A02-437B-8515-A32EC304F6FA}" type="pres">
      <dgm:prSet presAssocID="{84F0AD83-C25C-440F-9788-C75FEA83C523}" presName="hierChild5" presStyleCnt="0"/>
      <dgm:spPr/>
    </dgm:pt>
    <dgm:pt modelId="{2A5C7D2E-17FF-427B-9E41-9AFDE4CFC7F5}" type="pres">
      <dgm:prSet presAssocID="{112D2C5B-F9AA-4037-B344-C408CBE563C8}" presName="Name37" presStyleLbl="parChTrans1D3" presStyleIdx="2" presStyleCnt="8"/>
      <dgm:spPr/>
      <dgm:t>
        <a:bodyPr/>
        <a:lstStyle/>
        <a:p>
          <a:endParaRPr lang="en-GB"/>
        </a:p>
      </dgm:t>
    </dgm:pt>
    <dgm:pt modelId="{21C703F1-D43C-4004-89BA-3D1DE8147B9D}" type="pres">
      <dgm:prSet presAssocID="{0A84C107-A8FC-4F3A-A7FF-1B636457124F}" presName="hierRoot2" presStyleCnt="0">
        <dgm:presLayoutVars>
          <dgm:hierBranch val="init"/>
        </dgm:presLayoutVars>
      </dgm:prSet>
      <dgm:spPr/>
    </dgm:pt>
    <dgm:pt modelId="{B1091618-A307-4188-8A56-BC09F745895B}" type="pres">
      <dgm:prSet presAssocID="{0A84C107-A8FC-4F3A-A7FF-1B636457124F}" presName="rootComposite" presStyleCnt="0"/>
      <dgm:spPr/>
    </dgm:pt>
    <dgm:pt modelId="{89FDD7A2-8344-48FF-8D06-3450B6AB1450}" type="pres">
      <dgm:prSet presAssocID="{0A84C107-A8FC-4F3A-A7FF-1B636457124F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1271A69-87BA-4A0D-B599-0F99807D7DC2}" type="pres">
      <dgm:prSet presAssocID="{0A84C107-A8FC-4F3A-A7FF-1B636457124F}" presName="rootConnector" presStyleLbl="node3" presStyleIdx="2" presStyleCnt="8"/>
      <dgm:spPr/>
      <dgm:t>
        <a:bodyPr/>
        <a:lstStyle/>
        <a:p>
          <a:endParaRPr lang="en-GB"/>
        </a:p>
      </dgm:t>
    </dgm:pt>
    <dgm:pt modelId="{E910154C-52D2-42B6-A754-273CD5A4FBEE}" type="pres">
      <dgm:prSet presAssocID="{0A84C107-A8FC-4F3A-A7FF-1B636457124F}" presName="hierChild4" presStyleCnt="0"/>
      <dgm:spPr/>
    </dgm:pt>
    <dgm:pt modelId="{83A0F633-AB6D-4410-98A4-A2FFDAC49000}" type="pres">
      <dgm:prSet presAssocID="{0A84C107-A8FC-4F3A-A7FF-1B636457124F}" presName="hierChild5" presStyleCnt="0"/>
      <dgm:spPr/>
    </dgm:pt>
    <dgm:pt modelId="{D0976BA2-103E-4A89-8BE2-0906B8C77DF9}" type="pres">
      <dgm:prSet presAssocID="{B55CC817-3957-4E3E-80CF-18649A5425BE}" presName="hierChild5" presStyleCnt="0"/>
      <dgm:spPr/>
    </dgm:pt>
    <dgm:pt modelId="{3338220B-6103-4646-89BF-05D0F1405556}" type="pres">
      <dgm:prSet presAssocID="{6D50EDE1-702C-458D-8C43-8D737217B7C9}" presName="Name37" presStyleLbl="parChTrans1D2" presStyleIdx="1" presStyleCnt="3"/>
      <dgm:spPr/>
      <dgm:t>
        <a:bodyPr/>
        <a:lstStyle/>
        <a:p>
          <a:endParaRPr lang="en-GB"/>
        </a:p>
      </dgm:t>
    </dgm:pt>
    <dgm:pt modelId="{77C4067A-27F1-4D82-AF44-A23A38B5D94A}" type="pres">
      <dgm:prSet presAssocID="{CEA9744B-0286-4269-8321-12B33E2A18B1}" presName="hierRoot2" presStyleCnt="0">
        <dgm:presLayoutVars>
          <dgm:hierBranch val="init"/>
        </dgm:presLayoutVars>
      </dgm:prSet>
      <dgm:spPr/>
    </dgm:pt>
    <dgm:pt modelId="{3F1E4188-9E9D-4655-91C8-BC331B6279A8}" type="pres">
      <dgm:prSet presAssocID="{CEA9744B-0286-4269-8321-12B33E2A18B1}" presName="rootComposite" presStyleCnt="0"/>
      <dgm:spPr/>
    </dgm:pt>
    <dgm:pt modelId="{679E3435-1C07-41BB-8C9A-FDDDCCE47AF6}" type="pres">
      <dgm:prSet presAssocID="{CEA9744B-0286-4269-8321-12B33E2A18B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7B3D03-4FBB-4228-AED2-0E20A706273D}" type="pres">
      <dgm:prSet presAssocID="{CEA9744B-0286-4269-8321-12B33E2A18B1}" presName="rootConnector" presStyleLbl="node2" presStyleIdx="1" presStyleCnt="3"/>
      <dgm:spPr/>
      <dgm:t>
        <a:bodyPr/>
        <a:lstStyle/>
        <a:p>
          <a:endParaRPr lang="en-GB"/>
        </a:p>
      </dgm:t>
    </dgm:pt>
    <dgm:pt modelId="{C7D4560F-D7FB-403C-97F2-410481101B6F}" type="pres">
      <dgm:prSet presAssocID="{CEA9744B-0286-4269-8321-12B33E2A18B1}" presName="hierChild4" presStyleCnt="0"/>
      <dgm:spPr/>
    </dgm:pt>
    <dgm:pt modelId="{5119208B-0847-4D7C-BD93-D5A3AB802055}" type="pres">
      <dgm:prSet presAssocID="{B1F2F506-D840-42A8-BA13-ADCE774EFC06}" presName="Name37" presStyleLbl="parChTrans1D3" presStyleIdx="3" presStyleCnt="8"/>
      <dgm:spPr/>
      <dgm:t>
        <a:bodyPr/>
        <a:lstStyle/>
        <a:p>
          <a:endParaRPr lang="en-GB"/>
        </a:p>
      </dgm:t>
    </dgm:pt>
    <dgm:pt modelId="{709E8849-93CE-494F-A0D2-A5EF879DB7DD}" type="pres">
      <dgm:prSet presAssocID="{B478079A-506D-4320-9368-D32563AE7BCE}" presName="hierRoot2" presStyleCnt="0">
        <dgm:presLayoutVars>
          <dgm:hierBranch val="init"/>
        </dgm:presLayoutVars>
      </dgm:prSet>
      <dgm:spPr/>
    </dgm:pt>
    <dgm:pt modelId="{089BF9B3-2D2B-4074-9A95-B0A6CE3AB4CE}" type="pres">
      <dgm:prSet presAssocID="{B478079A-506D-4320-9368-D32563AE7BCE}" presName="rootComposite" presStyleCnt="0"/>
      <dgm:spPr/>
    </dgm:pt>
    <dgm:pt modelId="{3A7789E0-98E6-406F-A879-138D087FD430}" type="pres">
      <dgm:prSet presAssocID="{B478079A-506D-4320-9368-D32563AE7BCE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29009A5-381E-4344-80AD-ED75D3D46CAA}" type="pres">
      <dgm:prSet presAssocID="{B478079A-506D-4320-9368-D32563AE7BCE}" presName="rootConnector" presStyleLbl="node3" presStyleIdx="3" presStyleCnt="8"/>
      <dgm:spPr/>
      <dgm:t>
        <a:bodyPr/>
        <a:lstStyle/>
        <a:p>
          <a:endParaRPr lang="en-GB"/>
        </a:p>
      </dgm:t>
    </dgm:pt>
    <dgm:pt modelId="{863195B4-99A1-4E72-8244-4EE973ABB293}" type="pres">
      <dgm:prSet presAssocID="{B478079A-506D-4320-9368-D32563AE7BCE}" presName="hierChild4" presStyleCnt="0"/>
      <dgm:spPr/>
    </dgm:pt>
    <dgm:pt modelId="{52BB78A3-E59F-41E2-B3DA-E69F9F3A96D3}" type="pres">
      <dgm:prSet presAssocID="{B478079A-506D-4320-9368-D32563AE7BCE}" presName="hierChild5" presStyleCnt="0"/>
      <dgm:spPr/>
    </dgm:pt>
    <dgm:pt modelId="{C6AACDF9-9690-49F0-9401-BD36EBFDC73C}" type="pres">
      <dgm:prSet presAssocID="{0F6A8C2C-8BCC-471A-9892-96A4068F0EEF}" presName="Name37" presStyleLbl="parChTrans1D3" presStyleIdx="4" presStyleCnt="8"/>
      <dgm:spPr/>
      <dgm:t>
        <a:bodyPr/>
        <a:lstStyle/>
        <a:p>
          <a:endParaRPr lang="en-GB"/>
        </a:p>
      </dgm:t>
    </dgm:pt>
    <dgm:pt modelId="{2604F707-D6D3-481B-8D28-BF3E3CCE5E4B}" type="pres">
      <dgm:prSet presAssocID="{D8864C6B-08E9-42A5-A5DB-1DB7F870B082}" presName="hierRoot2" presStyleCnt="0">
        <dgm:presLayoutVars>
          <dgm:hierBranch val="init"/>
        </dgm:presLayoutVars>
      </dgm:prSet>
      <dgm:spPr/>
    </dgm:pt>
    <dgm:pt modelId="{9BF6104D-B222-4F4F-820E-3986C2AB4DA5}" type="pres">
      <dgm:prSet presAssocID="{D8864C6B-08E9-42A5-A5DB-1DB7F870B082}" presName="rootComposite" presStyleCnt="0"/>
      <dgm:spPr/>
    </dgm:pt>
    <dgm:pt modelId="{ADE73F0B-9985-4CFB-AF7F-3D685AA52F97}" type="pres">
      <dgm:prSet presAssocID="{D8864C6B-08E9-42A5-A5DB-1DB7F870B082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111BC5A-838C-4B43-B7BC-4137858D063F}" type="pres">
      <dgm:prSet presAssocID="{D8864C6B-08E9-42A5-A5DB-1DB7F870B082}" presName="rootConnector" presStyleLbl="node3" presStyleIdx="4" presStyleCnt="8"/>
      <dgm:spPr/>
      <dgm:t>
        <a:bodyPr/>
        <a:lstStyle/>
        <a:p>
          <a:endParaRPr lang="en-GB"/>
        </a:p>
      </dgm:t>
    </dgm:pt>
    <dgm:pt modelId="{7AEEF3A9-EC0A-4D1A-8018-DF0B1B7FF85D}" type="pres">
      <dgm:prSet presAssocID="{D8864C6B-08E9-42A5-A5DB-1DB7F870B082}" presName="hierChild4" presStyleCnt="0"/>
      <dgm:spPr/>
    </dgm:pt>
    <dgm:pt modelId="{988A5C2E-F340-49F2-ACD9-C24730E3B1B2}" type="pres">
      <dgm:prSet presAssocID="{D8864C6B-08E9-42A5-A5DB-1DB7F870B082}" presName="hierChild5" presStyleCnt="0"/>
      <dgm:spPr/>
    </dgm:pt>
    <dgm:pt modelId="{304C2843-BF18-41D4-B44F-73DB97072A95}" type="pres">
      <dgm:prSet presAssocID="{2C821A41-DCEE-423B-B05C-67C78992D419}" presName="Name37" presStyleLbl="parChTrans1D3" presStyleIdx="5" presStyleCnt="8"/>
      <dgm:spPr/>
      <dgm:t>
        <a:bodyPr/>
        <a:lstStyle/>
        <a:p>
          <a:endParaRPr lang="en-GB"/>
        </a:p>
      </dgm:t>
    </dgm:pt>
    <dgm:pt modelId="{8D30D6BF-259F-449C-A593-3751E9FA184F}" type="pres">
      <dgm:prSet presAssocID="{27665593-E5BC-46E2-B57B-FFB19C2065C5}" presName="hierRoot2" presStyleCnt="0">
        <dgm:presLayoutVars>
          <dgm:hierBranch val="init"/>
        </dgm:presLayoutVars>
      </dgm:prSet>
      <dgm:spPr/>
    </dgm:pt>
    <dgm:pt modelId="{7A566E27-ECDF-41B7-A6BC-8D8C84F5288F}" type="pres">
      <dgm:prSet presAssocID="{27665593-E5BC-46E2-B57B-FFB19C2065C5}" presName="rootComposite" presStyleCnt="0"/>
      <dgm:spPr/>
    </dgm:pt>
    <dgm:pt modelId="{3526E0D3-DAAD-46ED-977B-F54CF94BAC18}" type="pres">
      <dgm:prSet presAssocID="{27665593-E5BC-46E2-B57B-FFB19C2065C5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BEF8804-4518-4D9C-8EB8-A9B78DB50BAF}" type="pres">
      <dgm:prSet presAssocID="{27665593-E5BC-46E2-B57B-FFB19C2065C5}" presName="rootConnector" presStyleLbl="node3" presStyleIdx="5" presStyleCnt="8"/>
      <dgm:spPr/>
      <dgm:t>
        <a:bodyPr/>
        <a:lstStyle/>
        <a:p>
          <a:endParaRPr lang="en-GB"/>
        </a:p>
      </dgm:t>
    </dgm:pt>
    <dgm:pt modelId="{B66E7198-F20A-415D-8C26-1DD63CAB9A0E}" type="pres">
      <dgm:prSet presAssocID="{27665593-E5BC-46E2-B57B-FFB19C2065C5}" presName="hierChild4" presStyleCnt="0"/>
      <dgm:spPr/>
    </dgm:pt>
    <dgm:pt modelId="{1618F534-C3DB-403D-9C7E-C8A8EB741948}" type="pres">
      <dgm:prSet presAssocID="{27665593-E5BC-46E2-B57B-FFB19C2065C5}" presName="hierChild5" presStyleCnt="0"/>
      <dgm:spPr/>
    </dgm:pt>
    <dgm:pt modelId="{3170B48C-377B-47CB-ABE3-60BC27AEA88D}" type="pres">
      <dgm:prSet presAssocID="{CEA9744B-0286-4269-8321-12B33E2A18B1}" presName="hierChild5" presStyleCnt="0"/>
      <dgm:spPr/>
    </dgm:pt>
    <dgm:pt modelId="{DBD0CC85-BF87-4A7C-A5A4-79D2B1904F01}" type="pres">
      <dgm:prSet presAssocID="{BB55AE46-9277-4CC6-9CF5-6AB28D72CEE5}" presName="Name37" presStyleLbl="parChTrans1D2" presStyleIdx="2" presStyleCnt="3"/>
      <dgm:spPr/>
      <dgm:t>
        <a:bodyPr/>
        <a:lstStyle/>
        <a:p>
          <a:endParaRPr lang="en-GB"/>
        </a:p>
      </dgm:t>
    </dgm:pt>
    <dgm:pt modelId="{5DF5CAF2-E9B5-4FC9-B310-DA75D6EE81B1}" type="pres">
      <dgm:prSet presAssocID="{108F2B21-2313-4448-BF99-FF829A9EBA9D}" presName="hierRoot2" presStyleCnt="0">
        <dgm:presLayoutVars>
          <dgm:hierBranch val="init"/>
        </dgm:presLayoutVars>
      </dgm:prSet>
      <dgm:spPr/>
    </dgm:pt>
    <dgm:pt modelId="{261B38B8-9A5D-4C91-BA3A-BB0AFB6D1313}" type="pres">
      <dgm:prSet presAssocID="{108F2B21-2313-4448-BF99-FF829A9EBA9D}" presName="rootComposite" presStyleCnt="0"/>
      <dgm:spPr/>
    </dgm:pt>
    <dgm:pt modelId="{384B5DDF-51C7-4048-91A1-0C4399271EA4}" type="pres">
      <dgm:prSet presAssocID="{108F2B21-2313-4448-BF99-FF829A9EBA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1707C01-3118-479C-98EE-065C9294DE63}" type="pres">
      <dgm:prSet presAssocID="{108F2B21-2313-4448-BF99-FF829A9EBA9D}" presName="rootConnector" presStyleLbl="node2" presStyleIdx="2" presStyleCnt="3"/>
      <dgm:spPr/>
      <dgm:t>
        <a:bodyPr/>
        <a:lstStyle/>
        <a:p>
          <a:endParaRPr lang="en-GB"/>
        </a:p>
      </dgm:t>
    </dgm:pt>
    <dgm:pt modelId="{534F11D6-61CD-4F2A-937D-C4CB86A365B2}" type="pres">
      <dgm:prSet presAssocID="{108F2B21-2313-4448-BF99-FF829A9EBA9D}" presName="hierChild4" presStyleCnt="0"/>
      <dgm:spPr/>
    </dgm:pt>
    <dgm:pt modelId="{73FBC6C5-C848-49D4-B97A-5CDA099677A1}" type="pres">
      <dgm:prSet presAssocID="{D1812B30-67F0-40E5-9BB6-292424D19782}" presName="Name37" presStyleLbl="parChTrans1D3" presStyleIdx="6" presStyleCnt="8"/>
      <dgm:spPr/>
      <dgm:t>
        <a:bodyPr/>
        <a:lstStyle/>
        <a:p>
          <a:endParaRPr lang="en-GB"/>
        </a:p>
      </dgm:t>
    </dgm:pt>
    <dgm:pt modelId="{3EB11271-A1EB-4C65-B1F8-FEF9BB3FC0F8}" type="pres">
      <dgm:prSet presAssocID="{181A8966-0127-46D9-9372-B5B0362EE387}" presName="hierRoot2" presStyleCnt="0">
        <dgm:presLayoutVars>
          <dgm:hierBranch val="init"/>
        </dgm:presLayoutVars>
      </dgm:prSet>
      <dgm:spPr/>
    </dgm:pt>
    <dgm:pt modelId="{4D0ACC23-D880-4048-AAFE-A14FDA16BDCE}" type="pres">
      <dgm:prSet presAssocID="{181A8966-0127-46D9-9372-B5B0362EE387}" presName="rootComposite" presStyleCnt="0"/>
      <dgm:spPr/>
    </dgm:pt>
    <dgm:pt modelId="{FF3D8474-07EE-4A9A-BA40-32E6D285E93F}" type="pres">
      <dgm:prSet presAssocID="{181A8966-0127-46D9-9372-B5B0362EE387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D72690D-5507-4796-A2BF-615C5F82BFA9}" type="pres">
      <dgm:prSet presAssocID="{181A8966-0127-46D9-9372-B5B0362EE387}" presName="rootConnector" presStyleLbl="node3" presStyleIdx="6" presStyleCnt="8"/>
      <dgm:spPr/>
      <dgm:t>
        <a:bodyPr/>
        <a:lstStyle/>
        <a:p>
          <a:endParaRPr lang="en-GB"/>
        </a:p>
      </dgm:t>
    </dgm:pt>
    <dgm:pt modelId="{9B3627ED-7439-4B46-90DF-082D4AFCE064}" type="pres">
      <dgm:prSet presAssocID="{181A8966-0127-46D9-9372-B5B0362EE387}" presName="hierChild4" presStyleCnt="0"/>
      <dgm:spPr/>
    </dgm:pt>
    <dgm:pt modelId="{410CA2C8-9690-41DF-8B6C-564EBCAABA98}" type="pres">
      <dgm:prSet presAssocID="{181A8966-0127-46D9-9372-B5B0362EE387}" presName="hierChild5" presStyleCnt="0"/>
      <dgm:spPr/>
    </dgm:pt>
    <dgm:pt modelId="{ED66B4DF-F1F7-4D5C-9D5B-AC287DE9FCB3}" type="pres">
      <dgm:prSet presAssocID="{713AF685-92D2-4BB1-BF96-C4640E56338D}" presName="Name37" presStyleLbl="parChTrans1D3" presStyleIdx="7" presStyleCnt="8"/>
      <dgm:spPr/>
      <dgm:t>
        <a:bodyPr/>
        <a:lstStyle/>
        <a:p>
          <a:endParaRPr lang="en-GB"/>
        </a:p>
      </dgm:t>
    </dgm:pt>
    <dgm:pt modelId="{AD94890C-82DF-42F8-825A-EBA10F8AB1B1}" type="pres">
      <dgm:prSet presAssocID="{281C0BD9-B335-4765-B42F-75D504AD08A7}" presName="hierRoot2" presStyleCnt="0">
        <dgm:presLayoutVars>
          <dgm:hierBranch val="init"/>
        </dgm:presLayoutVars>
      </dgm:prSet>
      <dgm:spPr/>
    </dgm:pt>
    <dgm:pt modelId="{CE2F28B3-8618-4551-86B3-FCC53FE7B05F}" type="pres">
      <dgm:prSet presAssocID="{281C0BD9-B335-4765-B42F-75D504AD08A7}" presName="rootComposite" presStyleCnt="0"/>
      <dgm:spPr/>
    </dgm:pt>
    <dgm:pt modelId="{1D127B93-F7BE-4D61-B041-534B5556C846}" type="pres">
      <dgm:prSet presAssocID="{281C0BD9-B335-4765-B42F-75D504AD08A7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01D47C6-CEC9-40BB-A660-25D9538DB926}" type="pres">
      <dgm:prSet presAssocID="{281C0BD9-B335-4765-B42F-75D504AD08A7}" presName="rootConnector" presStyleLbl="node3" presStyleIdx="7" presStyleCnt="8"/>
      <dgm:spPr/>
      <dgm:t>
        <a:bodyPr/>
        <a:lstStyle/>
        <a:p>
          <a:endParaRPr lang="en-GB"/>
        </a:p>
      </dgm:t>
    </dgm:pt>
    <dgm:pt modelId="{4BF2E302-0A07-48E9-87D6-5D49F9B0A37D}" type="pres">
      <dgm:prSet presAssocID="{281C0BD9-B335-4765-B42F-75D504AD08A7}" presName="hierChild4" presStyleCnt="0"/>
      <dgm:spPr/>
    </dgm:pt>
    <dgm:pt modelId="{61449CCE-DFED-401F-A854-D5958BA78B04}" type="pres">
      <dgm:prSet presAssocID="{281C0BD9-B335-4765-B42F-75D504AD08A7}" presName="hierChild5" presStyleCnt="0"/>
      <dgm:spPr/>
    </dgm:pt>
    <dgm:pt modelId="{ED901364-1445-4032-BB2F-D3D46317AC77}" type="pres">
      <dgm:prSet presAssocID="{108F2B21-2313-4448-BF99-FF829A9EBA9D}" presName="hierChild5" presStyleCnt="0"/>
      <dgm:spPr/>
    </dgm:pt>
    <dgm:pt modelId="{CC38D72F-05F1-432E-8A44-06A8C43AB346}" type="pres">
      <dgm:prSet presAssocID="{D9DDDFBE-4973-4033-88D1-C32062DF8D15}" presName="hierChild3" presStyleCnt="0"/>
      <dgm:spPr/>
    </dgm:pt>
  </dgm:ptLst>
  <dgm:cxnLst>
    <dgm:cxn modelId="{29ADBA05-15BC-4F6A-AC07-6CBBE3F7A658}" type="presOf" srcId="{181A8966-0127-46D9-9372-B5B0362EE387}" destId="{8D72690D-5507-4796-A2BF-615C5F82BFA9}" srcOrd="1" destOrd="0" presId="urn:microsoft.com/office/officeart/2005/8/layout/orgChart1"/>
    <dgm:cxn modelId="{FCD6FB38-1311-43C6-8714-E2A065FA6913}" type="presOf" srcId="{B478079A-506D-4320-9368-D32563AE7BCE}" destId="{F29009A5-381E-4344-80AD-ED75D3D46CAA}" srcOrd="1" destOrd="0" presId="urn:microsoft.com/office/officeart/2005/8/layout/orgChart1"/>
    <dgm:cxn modelId="{090574B9-69A8-41B6-B325-2C40260C53CC}" type="presOf" srcId="{108F2B21-2313-4448-BF99-FF829A9EBA9D}" destId="{11707C01-3118-479C-98EE-065C9294DE63}" srcOrd="1" destOrd="0" presId="urn:microsoft.com/office/officeart/2005/8/layout/orgChart1"/>
    <dgm:cxn modelId="{214B7C55-00D1-4912-B230-05582209AFA5}" type="presOf" srcId="{27665593-E5BC-46E2-B57B-FFB19C2065C5}" destId="{3526E0D3-DAAD-46ED-977B-F54CF94BAC18}" srcOrd="0" destOrd="0" presId="urn:microsoft.com/office/officeart/2005/8/layout/orgChart1"/>
    <dgm:cxn modelId="{89E3E3DA-5943-4271-AEDC-8ED651C545AA}" type="presOf" srcId="{0A84C107-A8FC-4F3A-A7FF-1B636457124F}" destId="{89FDD7A2-8344-48FF-8D06-3450B6AB1450}" srcOrd="0" destOrd="0" presId="urn:microsoft.com/office/officeart/2005/8/layout/orgChart1"/>
    <dgm:cxn modelId="{3D314FB8-1B48-44AF-9F51-A821248CB1A4}" type="presOf" srcId="{108F2B21-2313-4448-BF99-FF829A9EBA9D}" destId="{384B5DDF-51C7-4048-91A1-0C4399271EA4}" srcOrd="0" destOrd="0" presId="urn:microsoft.com/office/officeart/2005/8/layout/orgChart1"/>
    <dgm:cxn modelId="{25F44D6D-154D-451C-82B5-94D23459FC48}" srcId="{D9DDDFBE-4973-4033-88D1-C32062DF8D15}" destId="{108F2B21-2313-4448-BF99-FF829A9EBA9D}" srcOrd="2" destOrd="0" parTransId="{BB55AE46-9277-4CC6-9CF5-6AB28D72CEE5}" sibTransId="{67B8DB41-16A0-4778-9942-F339E4CFC638}"/>
    <dgm:cxn modelId="{6AED7807-7680-4E3A-9362-EDE46A6BF520}" type="presOf" srcId="{D8864C6B-08E9-42A5-A5DB-1DB7F870B082}" destId="{ADE73F0B-9985-4CFB-AF7F-3D685AA52F97}" srcOrd="0" destOrd="0" presId="urn:microsoft.com/office/officeart/2005/8/layout/orgChart1"/>
    <dgm:cxn modelId="{9009B17A-FF72-47FA-9B6A-DBF4623B6822}" srcId="{B55CC817-3957-4E3E-80CF-18649A5425BE}" destId="{84F0AD83-C25C-440F-9788-C75FEA83C523}" srcOrd="1" destOrd="0" parTransId="{8019B273-0955-443A-B779-C1D1502806FF}" sibTransId="{AE9C20A4-1B3A-4216-BF80-F4E96122FF04}"/>
    <dgm:cxn modelId="{998B4CF2-3E3D-4B4C-8C6F-B13E235613D0}" type="presOf" srcId="{181A8966-0127-46D9-9372-B5B0362EE387}" destId="{FF3D8474-07EE-4A9A-BA40-32E6D285E93F}" srcOrd="0" destOrd="0" presId="urn:microsoft.com/office/officeart/2005/8/layout/orgChart1"/>
    <dgm:cxn modelId="{F648A3E5-EBC4-49D8-8B92-C9F4E1A05089}" srcId="{B55CC817-3957-4E3E-80CF-18649A5425BE}" destId="{CFD35960-BE55-485C-BD48-5BC3ED7EE6F8}" srcOrd="0" destOrd="0" parTransId="{B494B1FB-6A45-4EBC-AE9B-EE2008699321}" sibTransId="{6F451CF7-02A1-49C4-A9F5-604BF675365B}"/>
    <dgm:cxn modelId="{7499D6D2-71AA-40F2-B93A-8A7111F5B47D}" type="presOf" srcId="{D9DDDFBE-4973-4033-88D1-C32062DF8D15}" destId="{AC5E70B0-FA11-4142-A1E8-29E40C20E1B8}" srcOrd="0" destOrd="0" presId="urn:microsoft.com/office/officeart/2005/8/layout/orgChart1"/>
    <dgm:cxn modelId="{85486BED-6427-480B-8CBD-36EB457148AA}" srcId="{D9DDDFBE-4973-4033-88D1-C32062DF8D15}" destId="{CEA9744B-0286-4269-8321-12B33E2A18B1}" srcOrd="1" destOrd="0" parTransId="{6D50EDE1-702C-458D-8C43-8D737217B7C9}" sibTransId="{6507F59B-A460-4EC0-B522-61AB0E2D13C1}"/>
    <dgm:cxn modelId="{5DEB8E62-A669-4FB4-8D5C-5016DAD26D48}" type="presOf" srcId="{BBB54E4B-97C5-43C8-BFC2-2E54AB244AA0}" destId="{3443CF02-3539-466C-97C4-02A5A9CF8426}" srcOrd="0" destOrd="0" presId="urn:microsoft.com/office/officeart/2005/8/layout/orgChart1"/>
    <dgm:cxn modelId="{7E3AE2F8-D3FB-4B84-971D-DCC3D9B9355E}" type="presOf" srcId="{84F0AD83-C25C-440F-9788-C75FEA83C523}" destId="{858EB284-72DD-4555-A1D5-07063375D555}" srcOrd="1" destOrd="0" presId="urn:microsoft.com/office/officeart/2005/8/layout/orgChart1"/>
    <dgm:cxn modelId="{50C80D66-1F40-47AD-B659-213FA3F7D5EA}" type="presOf" srcId="{8019B273-0955-443A-B779-C1D1502806FF}" destId="{CCC40E61-FA8E-4147-BE86-5E788E2B2D28}" srcOrd="0" destOrd="0" presId="urn:microsoft.com/office/officeart/2005/8/layout/orgChart1"/>
    <dgm:cxn modelId="{EEC771A6-4A3B-404E-9AF5-630581B98ABE}" type="presOf" srcId="{CEA9744B-0286-4269-8321-12B33E2A18B1}" destId="{787B3D03-4FBB-4228-AED2-0E20A706273D}" srcOrd="1" destOrd="0" presId="urn:microsoft.com/office/officeart/2005/8/layout/orgChart1"/>
    <dgm:cxn modelId="{59C63262-EE6A-4436-93A2-1F1CC4DEA9BC}" type="presOf" srcId="{B1F2F506-D840-42A8-BA13-ADCE774EFC06}" destId="{5119208B-0847-4D7C-BD93-D5A3AB802055}" srcOrd="0" destOrd="0" presId="urn:microsoft.com/office/officeart/2005/8/layout/orgChart1"/>
    <dgm:cxn modelId="{7D07B0C8-8FEC-42DE-B586-B9F742427248}" type="presOf" srcId="{D9DDDFBE-4973-4033-88D1-C32062DF8D15}" destId="{5309F85E-EB3E-42AC-970E-1A675442E18D}" srcOrd="1" destOrd="0" presId="urn:microsoft.com/office/officeart/2005/8/layout/orgChart1"/>
    <dgm:cxn modelId="{2A9881FF-FE9E-41D9-8352-33F8C812F56C}" type="presOf" srcId="{D1812B30-67F0-40E5-9BB6-292424D19782}" destId="{73FBC6C5-C848-49D4-B97A-5CDA099677A1}" srcOrd="0" destOrd="0" presId="urn:microsoft.com/office/officeart/2005/8/layout/orgChart1"/>
    <dgm:cxn modelId="{2C9BA125-B11E-4C24-B510-D23D67BDF868}" type="presOf" srcId="{BB55AE46-9277-4CC6-9CF5-6AB28D72CEE5}" destId="{DBD0CC85-BF87-4A7C-A5A4-79D2B1904F01}" srcOrd="0" destOrd="0" presId="urn:microsoft.com/office/officeart/2005/8/layout/orgChart1"/>
    <dgm:cxn modelId="{A486652E-E969-4A5A-BE1A-BF9A386FAA42}" type="presOf" srcId="{27665593-E5BC-46E2-B57B-FFB19C2065C5}" destId="{9BEF8804-4518-4D9C-8EB8-A9B78DB50BAF}" srcOrd="1" destOrd="0" presId="urn:microsoft.com/office/officeart/2005/8/layout/orgChart1"/>
    <dgm:cxn modelId="{F76B0F2D-A64A-46BA-BC40-B2A45B94AB3B}" srcId="{CEA9744B-0286-4269-8321-12B33E2A18B1}" destId="{B478079A-506D-4320-9368-D32563AE7BCE}" srcOrd="0" destOrd="0" parTransId="{B1F2F506-D840-42A8-BA13-ADCE774EFC06}" sibTransId="{A5C63F1F-329B-4792-A524-CD57CB63032E}"/>
    <dgm:cxn modelId="{3EDB074D-90E3-4E7A-89A7-48BDAB6550BA}" type="presOf" srcId="{B494B1FB-6A45-4EBC-AE9B-EE2008699321}" destId="{F0DBBDFD-03F0-432F-A31A-CB4C4084A8A1}" srcOrd="0" destOrd="0" presId="urn:microsoft.com/office/officeart/2005/8/layout/orgChart1"/>
    <dgm:cxn modelId="{D8683865-26C8-49C2-A6D8-59A955ECB761}" srcId="{B55CC817-3957-4E3E-80CF-18649A5425BE}" destId="{0A84C107-A8FC-4F3A-A7FF-1B636457124F}" srcOrd="2" destOrd="0" parTransId="{112D2C5B-F9AA-4037-B344-C408CBE563C8}" sibTransId="{7D1932A9-82FC-43AC-8581-9F9DB81BDBA4}"/>
    <dgm:cxn modelId="{F214533A-E815-4E13-8217-73CAB6797E55}" type="presOf" srcId="{CFD35960-BE55-485C-BD48-5BC3ED7EE6F8}" destId="{07200254-2966-4A88-93FB-D4B8FA13832D}" srcOrd="1" destOrd="0" presId="urn:microsoft.com/office/officeart/2005/8/layout/orgChart1"/>
    <dgm:cxn modelId="{761FB6B1-A20A-4D39-B2A7-191B05C1CC50}" type="presOf" srcId="{CEA9744B-0286-4269-8321-12B33E2A18B1}" destId="{679E3435-1C07-41BB-8C9A-FDDDCCE47AF6}" srcOrd="0" destOrd="0" presId="urn:microsoft.com/office/officeart/2005/8/layout/orgChart1"/>
    <dgm:cxn modelId="{5A812C9E-9213-4557-A55C-C50495BB39E1}" type="presOf" srcId="{B97A4803-660F-4FEB-AF8C-6BBBF173A6D2}" destId="{A2AE22DE-7C27-4E63-8B1E-A5BE36E8BC28}" srcOrd="0" destOrd="0" presId="urn:microsoft.com/office/officeart/2005/8/layout/orgChart1"/>
    <dgm:cxn modelId="{C3D180E6-79FE-4FBA-AA5C-CDAA54EAA518}" srcId="{CEA9744B-0286-4269-8321-12B33E2A18B1}" destId="{27665593-E5BC-46E2-B57B-FFB19C2065C5}" srcOrd="2" destOrd="0" parTransId="{2C821A41-DCEE-423B-B05C-67C78992D419}" sibTransId="{1BC0F7B2-F39A-4B2E-A685-85AA0FD8B963}"/>
    <dgm:cxn modelId="{604725EA-8AC5-46AE-95CB-A21A61CAD754}" srcId="{CEA9744B-0286-4269-8321-12B33E2A18B1}" destId="{D8864C6B-08E9-42A5-A5DB-1DB7F870B082}" srcOrd="1" destOrd="0" parTransId="{0F6A8C2C-8BCC-471A-9892-96A4068F0EEF}" sibTransId="{1645255E-6BFA-4B39-89D4-0C54029CB930}"/>
    <dgm:cxn modelId="{748870B0-6276-4229-938C-8260B94087F6}" srcId="{108F2B21-2313-4448-BF99-FF829A9EBA9D}" destId="{281C0BD9-B335-4765-B42F-75D504AD08A7}" srcOrd="1" destOrd="0" parTransId="{713AF685-92D2-4BB1-BF96-C4640E56338D}" sibTransId="{0C112C6B-7DAA-436F-A912-8C523AFDA994}"/>
    <dgm:cxn modelId="{4B610969-EBB8-4D15-A372-FB54F6EC7225}" type="presOf" srcId="{281C0BD9-B335-4765-B42F-75D504AD08A7}" destId="{1D127B93-F7BE-4D61-B041-534B5556C846}" srcOrd="0" destOrd="0" presId="urn:microsoft.com/office/officeart/2005/8/layout/orgChart1"/>
    <dgm:cxn modelId="{A01D8F43-CEB5-4808-A08E-59D971CBC551}" type="presOf" srcId="{713AF685-92D2-4BB1-BF96-C4640E56338D}" destId="{ED66B4DF-F1F7-4D5C-9D5B-AC287DE9FCB3}" srcOrd="0" destOrd="0" presId="urn:microsoft.com/office/officeart/2005/8/layout/orgChart1"/>
    <dgm:cxn modelId="{67D21F1A-3C78-4B02-94C4-5F002C9E8C1D}" type="presOf" srcId="{B478079A-506D-4320-9368-D32563AE7BCE}" destId="{3A7789E0-98E6-406F-A879-138D087FD430}" srcOrd="0" destOrd="0" presId="urn:microsoft.com/office/officeart/2005/8/layout/orgChart1"/>
    <dgm:cxn modelId="{6C6CFAD4-DBB7-46E3-8FDC-C6E2665B1811}" srcId="{D9DDDFBE-4973-4033-88D1-C32062DF8D15}" destId="{B55CC817-3957-4E3E-80CF-18649A5425BE}" srcOrd="0" destOrd="0" parTransId="{B97A4803-660F-4FEB-AF8C-6BBBF173A6D2}" sibTransId="{A4EFBE64-DE39-4A4C-B558-748744F19D08}"/>
    <dgm:cxn modelId="{657889C3-7471-49AD-8EA7-901A5495DAE5}" type="presOf" srcId="{CFD35960-BE55-485C-BD48-5BC3ED7EE6F8}" destId="{744CC6AD-FA95-4E57-851C-BDB8D92D489D}" srcOrd="0" destOrd="0" presId="urn:microsoft.com/office/officeart/2005/8/layout/orgChart1"/>
    <dgm:cxn modelId="{72CFB328-8639-41EA-832D-5CDEDFAF7C2C}" type="presOf" srcId="{84F0AD83-C25C-440F-9788-C75FEA83C523}" destId="{F5CA1D4F-7271-4EF7-B759-9C737FF0BD26}" srcOrd="0" destOrd="0" presId="urn:microsoft.com/office/officeart/2005/8/layout/orgChart1"/>
    <dgm:cxn modelId="{A2405921-C34F-43A3-938C-B4E7F63FE3CA}" type="presOf" srcId="{B55CC817-3957-4E3E-80CF-18649A5425BE}" destId="{45B31313-289E-4EF9-9008-018F8C03A42A}" srcOrd="0" destOrd="0" presId="urn:microsoft.com/office/officeart/2005/8/layout/orgChart1"/>
    <dgm:cxn modelId="{351B152F-73BC-4119-B752-AD6151422AE7}" type="presOf" srcId="{0A84C107-A8FC-4F3A-A7FF-1B636457124F}" destId="{71271A69-87BA-4A0D-B599-0F99807D7DC2}" srcOrd="1" destOrd="0" presId="urn:microsoft.com/office/officeart/2005/8/layout/orgChart1"/>
    <dgm:cxn modelId="{51D86BA6-2348-4E6B-94B4-6DDD62EF3986}" type="presOf" srcId="{0F6A8C2C-8BCC-471A-9892-96A4068F0EEF}" destId="{C6AACDF9-9690-49F0-9401-BD36EBFDC73C}" srcOrd="0" destOrd="0" presId="urn:microsoft.com/office/officeart/2005/8/layout/orgChart1"/>
    <dgm:cxn modelId="{D72A12DF-4F1C-4235-BAB9-06AE4152B47B}" srcId="{BBB54E4B-97C5-43C8-BFC2-2E54AB244AA0}" destId="{D9DDDFBE-4973-4033-88D1-C32062DF8D15}" srcOrd="0" destOrd="0" parTransId="{68C2EA55-4CCC-42D6-AC2E-043764BD16CB}" sibTransId="{AB452529-5193-4BD5-B5A2-B125D8E87496}"/>
    <dgm:cxn modelId="{D0EE6261-3E1E-4D6A-92D7-51EF16322EE4}" srcId="{108F2B21-2313-4448-BF99-FF829A9EBA9D}" destId="{181A8966-0127-46D9-9372-B5B0362EE387}" srcOrd="0" destOrd="0" parTransId="{D1812B30-67F0-40E5-9BB6-292424D19782}" sibTransId="{A937CF5B-2CC7-40D8-8F9A-98FCBC85F730}"/>
    <dgm:cxn modelId="{4C98A6DF-F1A8-4A20-8551-A0A4294CB810}" type="presOf" srcId="{6D50EDE1-702C-458D-8C43-8D737217B7C9}" destId="{3338220B-6103-4646-89BF-05D0F1405556}" srcOrd="0" destOrd="0" presId="urn:microsoft.com/office/officeart/2005/8/layout/orgChart1"/>
    <dgm:cxn modelId="{C300FB5B-09E9-4E2E-92CA-14A30B204A6D}" type="presOf" srcId="{281C0BD9-B335-4765-B42F-75D504AD08A7}" destId="{E01D47C6-CEC9-40BB-A660-25D9538DB926}" srcOrd="1" destOrd="0" presId="urn:microsoft.com/office/officeart/2005/8/layout/orgChart1"/>
    <dgm:cxn modelId="{7AAB61AD-E174-4154-A4E8-D2E3E473D02F}" type="presOf" srcId="{D8864C6B-08E9-42A5-A5DB-1DB7F870B082}" destId="{6111BC5A-838C-4B43-B7BC-4137858D063F}" srcOrd="1" destOrd="0" presId="urn:microsoft.com/office/officeart/2005/8/layout/orgChart1"/>
    <dgm:cxn modelId="{CD65310E-5ABE-4BD8-B069-4674DFEB5D2A}" type="presOf" srcId="{2C821A41-DCEE-423B-B05C-67C78992D419}" destId="{304C2843-BF18-41D4-B44F-73DB97072A95}" srcOrd="0" destOrd="0" presId="urn:microsoft.com/office/officeart/2005/8/layout/orgChart1"/>
    <dgm:cxn modelId="{95CD3429-5349-437E-BE44-C35374D087B0}" type="presOf" srcId="{112D2C5B-F9AA-4037-B344-C408CBE563C8}" destId="{2A5C7D2E-17FF-427B-9E41-9AFDE4CFC7F5}" srcOrd="0" destOrd="0" presId="urn:microsoft.com/office/officeart/2005/8/layout/orgChart1"/>
    <dgm:cxn modelId="{B5746C1D-AD1F-41E0-964C-C2D99674B6C8}" type="presOf" srcId="{B55CC817-3957-4E3E-80CF-18649A5425BE}" destId="{DF4FD925-F4B4-448E-9466-1C3188CA7F74}" srcOrd="1" destOrd="0" presId="urn:microsoft.com/office/officeart/2005/8/layout/orgChart1"/>
    <dgm:cxn modelId="{2C7C2185-346E-4C22-84BC-C8BCA29EED5B}" type="presParOf" srcId="{3443CF02-3539-466C-97C4-02A5A9CF8426}" destId="{2D993F2A-7C02-4FF7-9876-D1A3D9F2FA7A}" srcOrd="0" destOrd="0" presId="urn:microsoft.com/office/officeart/2005/8/layout/orgChart1"/>
    <dgm:cxn modelId="{A953A33D-D78F-40FB-9296-E0E79D9680C6}" type="presParOf" srcId="{2D993F2A-7C02-4FF7-9876-D1A3D9F2FA7A}" destId="{389E16E0-7F7F-4C26-B92C-1516C1C7B253}" srcOrd="0" destOrd="0" presId="urn:microsoft.com/office/officeart/2005/8/layout/orgChart1"/>
    <dgm:cxn modelId="{A1FD4198-5013-4E52-BB0A-9B20F50BB6F2}" type="presParOf" srcId="{389E16E0-7F7F-4C26-B92C-1516C1C7B253}" destId="{AC5E70B0-FA11-4142-A1E8-29E40C20E1B8}" srcOrd="0" destOrd="0" presId="urn:microsoft.com/office/officeart/2005/8/layout/orgChart1"/>
    <dgm:cxn modelId="{A5248FDE-60E1-414C-B957-C2A153324B28}" type="presParOf" srcId="{389E16E0-7F7F-4C26-B92C-1516C1C7B253}" destId="{5309F85E-EB3E-42AC-970E-1A675442E18D}" srcOrd="1" destOrd="0" presId="urn:microsoft.com/office/officeart/2005/8/layout/orgChart1"/>
    <dgm:cxn modelId="{9E072774-3FE6-488A-AA2B-823AC0F0A10E}" type="presParOf" srcId="{2D993F2A-7C02-4FF7-9876-D1A3D9F2FA7A}" destId="{4DADECA6-E086-4E23-AF90-E9CA0A92A8D0}" srcOrd="1" destOrd="0" presId="urn:microsoft.com/office/officeart/2005/8/layout/orgChart1"/>
    <dgm:cxn modelId="{1D4F644E-076F-4ADF-9112-AE3369A643BD}" type="presParOf" srcId="{4DADECA6-E086-4E23-AF90-E9CA0A92A8D0}" destId="{A2AE22DE-7C27-4E63-8B1E-A5BE36E8BC28}" srcOrd="0" destOrd="0" presId="urn:microsoft.com/office/officeart/2005/8/layout/orgChart1"/>
    <dgm:cxn modelId="{1E1F7CC2-D4B7-4642-9C59-7EB038EB03B2}" type="presParOf" srcId="{4DADECA6-E086-4E23-AF90-E9CA0A92A8D0}" destId="{1BB4A6A2-02D1-4A05-AA0E-F7518744E034}" srcOrd="1" destOrd="0" presId="urn:microsoft.com/office/officeart/2005/8/layout/orgChart1"/>
    <dgm:cxn modelId="{1BCA36A9-CBE7-472F-AAA1-4C5478FAB2DE}" type="presParOf" srcId="{1BB4A6A2-02D1-4A05-AA0E-F7518744E034}" destId="{D62BB22F-C729-44A2-A138-4175F2A30518}" srcOrd="0" destOrd="0" presId="urn:microsoft.com/office/officeart/2005/8/layout/orgChart1"/>
    <dgm:cxn modelId="{C2AAF7FC-F941-4D03-951A-9CFF405C48F7}" type="presParOf" srcId="{D62BB22F-C729-44A2-A138-4175F2A30518}" destId="{45B31313-289E-4EF9-9008-018F8C03A42A}" srcOrd="0" destOrd="0" presId="urn:microsoft.com/office/officeart/2005/8/layout/orgChart1"/>
    <dgm:cxn modelId="{6B47A678-DE0B-40CB-BE74-41589BE38EA1}" type="presParOf" srcId="{D62BB22F-C729-44A2-A138-4175F2A30518}" destId="{DF4FD925-F4B4-448E-9466-1C3188CA7F74}" srcOrd="1" destOrd="0" presId="urn:microsoft.com/office/officeart/2005/8/layout/orgChart1"/>
    <dgm:cxn modelId="{2D59DE14-A354-415F-823D-0032BBCE6AD5}" type="presParOf" srcId="{1BB4A6A2-02D1-4A05-AA0E-F7518744E034}" destId="{24FABB18-B12E-4F1E-BB2F-E568B088CC0A}" srcOrd="1" destOrd="0" presId="urn:microsoft.com/office/officeart/2005/8/layout/orgChart1"/>
    <dgm:cxn modelId="{6E129D26-524E-45A2-AE8B-F192BD668D84}" type="presParOf" srcId="{24FABB18-B12E-4F1E-BB2F-E568B088CC0A}" destId="{F0DBBDFD-03F0-432F-A31A-CB4C4084A8A1}" srcOrd="0" destOrd="0" presId="urn:microsoft.com/office/officeart/2005/8/layout/orgChart1"/>
    <dgm:cxn modelId="{A096F5BC-A4A3-4D85-ACC6-BE247006D9BB}" type="presParOf" srcId="{24FABB18-B12E-4F1E-BB2F-E568B088CC0A}" destId="{2547E6D6-5924-47C4-904A-CB731A8E4018}" srcOrd="1" destOrd="0" presId="urn:microsoft.com/office/officeart/2005/8/layout/orgChart1"/>
    <dgm:cxn modelId="{B90E4996-6F3C-41D1-A6F0-9A6B9494C904}" type="presParOf" srcId="{2547E6D6-5924-47C4-904A-CB731A8E4018}" destId="{5082B36D-E0C6-469A-800E-BAC932BDD36B}" srcOrd="0" destOrd="0" presId="urn:microsoft.com/office/officeart/2005/8/layout/orgChart1"/>
    <dgm:cxn modelId="{0603EB65-9D5D-4D8D-B4E0-E7E0660A576C}" type="presParOf" srcId="{5082B36D-E0C6-469A-800E-BAC932BDD36B}" destId="{744CC6AD-FA95-4E57-851C-BDB8D92D489D}" srcOrd="0" destOrd="0" presId="urn:microsoft.com/office/officeart/2005/8/layout/orgChart1"/>
    <dgm:cxn modelId="{3E17B52B-E59B-4AE0-8301-8FBB955BF0D1}" type="presParOf" srcId="{5082B36D-E0C6-469A-800E-BAC932BDD36B}" destId="{07200254-2966-4A88-93FB-D4B8FA13832D}" srcOrd="1" destOrd="0" presId="urn:microsoft.com/office/officeart/2005/8/layout/orgChart1"/>
    <dgm:cxn modelId="{6EC2042D-3EB2-492E-8E68-CB3F0523E48F}" type="presParOf" srcId="{2547E6D6-5924-47C4-904A-CB731A8E4018}" destId="{EB12C925-C272-49E7-8911-39BA1C9427E2}" srcOrd="1" destOrd="0" presId="urn:microsoft.com/office/officeart/2005/8/layout/orgChart1"/>
    <dgm:cxn modelId="{8FBF90DE-6FCF-4A0F-9CE4-8B4430D720A4}" type="presParOf" srcId="{2547E6D6-5924-47C4-904A-CB731A8E4018}" destId="{E5F83341-6C46-4AB5-851D-58B4E81DE5F4}" srcOrd="2" destOrd="0" presId="urn:microsoft.com/office/officeart/2005/8/layout/orgChart1"/>
    <dgm:cxn modelId="{8E0635CB-898F-408D-9DC8-9D8437935774}" type="presParOf" srcId="{24FABB18-B12E-4F1E-BB2F-E568B088CC0A}" destId="{CCC40E61-FA8E-4147-BE86-5E788E2B2D28}" srcOrd="2" destOrd="0" presId="urn:microsoft.com/office/officeart/2005/8/layout/orgChart1"/>
    <dgm:cxn modelId="{9FB6F4F5-E566-4544-8326-853063745BBE}" type="presParOf" srcId="{24FABB18-B12E-4F1E-BB2F-E568B088CC0A}" destId="{839BF23D-B9E1-49DB-99C3-73F3F854B3A5}" srcOrd="3" destOrd="0" presId="urn:microsoft.com/office/officeart/2005/8/layout/orgChart1"/>
    <dgm:cxn modelId="{1FE153ED-B833-4367-9AF5-234B35FC2B47}" type="presParOf" srcId="{839BF23D-B9E1-49DB-99C3-73F3F854B3A5}" destId="{697A6497-D11F-4C9F-8F73-70B91E73D338}" srcOrd="0" destOrd="0" presId="urn:microsoft.com/office/officeart/2005/8/layout/orgChart1"/>
    <dgm:cxn modelId="{27826502-296B-4C88-B12A-266026EE6C7C}" type="presParOf" srcId="{697A6497-D11F-4C9F-8F73-70B91E73D338}" destId="{F5CA1D4F-7271-4EF7-B759-9C737FF0BD26}" srcOrd="0" destOrd="0" presId="urn:microsoft.com/office/officeart/2005/8/layout/orgChart1"/>
    <dgm:cxn modelId="{4E4FF089-6A42-4EB9-9A17-FDD285D46F4E}" type="presParOf" srcId="{697A6497-D11F-4C9F-8F73-70B91E73D338}" destId="{858EB284-72DD-4555-A1D5-07063375D555}" srcOrd="1" destOrd="0" presId="urn:microsoft.com/office/officeart/2005/8/layout/orgChart1"/>
    <dgm:cxn modelId="{60F3CC42-5B0D-458C-8E71-7AE85AE24893}" type="presParOf" srcId="{839BF23D-B9E1-49DB-99C3-73F3F854B3A5}" destId="{70F6AEC3-6B36-4D4D-A176-4EEC5FAD8E9C}" srcOrd="1" destOrd="0" presId="urn:microsoft.com/office/officeart/2005/8/layout/orgChart1"/>
    <dgm:cxn modelId="{2C78E782-D652-4600-AE98-8780A40AF5E8}" type="presParOf" srcId="{839BF23D-B9E1-49DB-99C3-73F3F854B3A5}" destId="{C114E16E-6A02-437B-8515-A32EC304F6FA}" srcOrd="2" destOrd="0" presId="urn:microsoft.com/office/officeart/2005/8/layout/orgChart1"/>
    <dgm:cxn modelId="{65AB31B8-A718-43FB-ACF4-747C0DEAA70A}" type="presParOf" srcId="{24FABB18-B12E-4F1E-BB2F-E568B088CC0A}" destId="{2A5C7D2E-17FF-427B-9E41-9AFDE4CFC7F5}" srcOrd="4" destOrd="0" presId="urn:microsoft.com/office/officeart/2005/8/layout/orgChart1"/>
    <dgm:cxn modelId="{DB0E93EF-7FCE-4A42-A5B1-EFC1DBC61242}" type="presParOf" srcId="{24FABB18-B12E-4F1E-BB2F-E568B088CC0A}" destId="{21C703F1-D43C-4004-89BA-3D1DE8147B9D}" srcOrd="5" destOrd="0" presId="urn:microsoft.com/office/officeart/2005/8/layout/orgChart1"/>
    <dgm:cxn modelId="{95B78CFA-304D-4D91-A453-CAF0778D7C42}" type="presParOf" srcId="{21C703F1-D43C-4004-89BA-3D1DE8147B9D}" destId="{B1091618-A307-4188-8A56-BC09F745895B}" srcOrd="0" destOrd="0" presId="urn:microsoft.com/office/officeart/2005/8/layout/orgChart1"/>
    <dgm:cxn modelId="{F306F8E1-6BFB-422E-99A6-5B69995771C8}" type="presParOf" srcId="{B1091618-A307-4188-8A56-BC09F745895B}" destId="{89FDD7A2-8344-48FF-8D06-3450B6AB1450}" srcOrd="0" destOrd="0" presId="urn:microsoft.com/office/officeart/2005/8/layout/orgChart1"/>
    <dgm:cxn modelId="{AF08C7C1-054B-4A91-8657-4697C3A6D15C}" type="presParOf" srcId="{B1091618-A307-4188-8A56-BC09F745895B}" destId="{71271A69-87BA-4A0D-B599-0F99807D7DC2}" srcOrd="1" destOrd="0" presId="urn:microsoft.com/office/officeart/2005/8/layout/orgChart1"/>
    <dgm:cxn modelId="{CEECDB47-549A-4DBA-812A-205F3C2CD54F}" type="presParOf" srcId="{21C703F1-D43C-4004-89BA-3D1DE8147B9D}" destId="{E910154C-52D2-42B6-A754-273CD5A4FBEE}" srcOrd="1" destOrd="0" presId="urn:microsoft.com/office/officeart/2005/8/layout/orgChart1"/>
    <dgm:cxn modelId="{52992215-3EA0-43D7-BEA1-C465FCF2F49B}" type="presParOf" srcId="{21C703F1-D43C-4004-89BA-3D1DE8147B9D}" destId="{83A0F633-AB6D-4410-98A4-A2FFDAC49000}" srcOrd="2" destOrd="0" presId="urn:microsoft.com/office/officeart/2005/8/layout/orgChart1"/>
    <dgm:cxn modelId="{A95ADD6F-7DBE-4F7E-813C-E92101BBF4A4}" type="presParOf" srcId="{1BB4A6A2-02D1-4A05-AA0E-F7518744E034}" destId="{D0976BA2-103E-4A89-8BE2-0906B8C77DF9}" srcOrd="2" destOrd="0" presId="urn:microsoft.com/office/officeart/2005/8/layout/orgChart1"/>
    <dgm:cxn modelId="{B39FFC99-6672-4C82-89E4-86D0C9B60477}" type="presParOf" srcId="{4DADECA6-E086-4E23-AF90-E9CA0A92A8D0}" destId="{3338220B-6103-4646-89BF-05D0F1405556}" srcOrd="2" destOrd="0" presId="urn:microsoft.com/office/officeart/2005/8/layout/orgChart1"/>
    <dgm:cxn modelId="{F319DBC6-C441-446D-B140-DFA0A9151E3A}" type="presParOf" srcId="{4DADECA6-E086-4E23-AF90-E9CA0A92A8D0}" destId="{77C4067A-27F1-4D82-AF44-A23A38B5D94A}" srcOrd="3" destOrd="0" presId="urn:microsoft.com/office/officeart/2005/8/layout/orgChart1"/>
    <dgm:cxn modelId="{15260203-3265-42C0-8881-5F050E31289E}" type="presParOf" srcId="{77C4067A-27F1-4D82-AF44-A23A38B5D94A}" destId="{3F1E4188-9E9D-4655-91C8-BC331B6279A8}" srcOrd="0" destOrd="0" presId="urn:microsoft.com/office/officeart/2005/8/layout/orgChart1"/>
    <dgm:cxn modelId="{0355EB70-54FC-4EA2-9535-9BBEC5C6533A}" type="presParOf" srcId="{3F1E4188-9E9D-4655-91C8-BC331B6279A8}" destId="{679E3435-1C07-41BB-8C9A-FDDDCCE47AF6}" srcOrd="0" destOrd="0" presId="urn:microsoft.com/office/officeart/2005/8/layout/orgChart1"/>
    <dgm:cxn modelId="{691D142B-1E00-4934-9118-4B73A7D36C17}" type="presParOf" srcId="{3F1E4188-9E9D-4655-91C8-BC331B6279A8}" destId="{787B3D03-4FBB-4228-AED2-0E20A706273D}" srcOrd="1" destOrd="0" presId="urn:microsoft.com/office/officeart/2005/8/layout/orgChart1"/>
    <dgm:cxn modelId="{00759C85-93D9-4972-9094-463480650467}" type="presParOf" srcId="{77C4067A-27F1-4D82-AF44-A23A38B5D94A}" destId="{C7D4560F-D7FB-403C-97F2-410481101B6F}" srcOrd="1" destOrd="0" presId="urn:microsoft.com/office/officeart/2005/8/layout/orgChart1"/>
    <dgm:cxn modelId="{1F790221-56AF-4DFD-B5E9-D1DA06AD818A}" type="presParOf" srcId="{C7D4560F-D7FB-403C-97F2-410481101B6F}" destId="{5119208B-0847-4D7C-BD93-D5A3AB802055}" srcOrd="0" destOrd="0" presId="urn:microsoft.com/office/officeart/2005/8/layout/orgChart1"/>
    <dgm:cxn modelId="{A3B77AD2-EE87-42A3-AE84-6306ED55158D}" type="presParOf" srcId="{C7D4560F-D7FB-403C-97F2-410481101B6F}" destId="{709E8849-93CE-494F-A0D2-A5EF879DB7DD}" srcOrd="1" destOrd="0" presId="urn:microsoft.com/office/officeart/2005/8/layout/orgChart1"/>
    <dgm:cxn modelId="{0AE5FC80-D3BD-4AD0-81D6-458877A67ECF}" type="presParOf" srcId="{709E8849-93CE-494F-A0D2-A5EF879DB7DD}" destId="{089BF9B3-2D2B-4074-9A95-B0A6CE3AB4CE}" srcOrd="0" destOrd="0" presId="urn:microsoft.com/office/officeart/2005/8/layout/orgChart1"/>
    <dgm:cxn modelId="{8E8F6280-A902-4928-9B5B-56BDFD585ADD}" type="presParOf" srcId="{089BF9B3-2D2B-4074-9A95-B0A6CE3AB4CE}" destId="{3A7789E0-98E6-406F-A879-138D087FD430}" srcOrd="0" destOrd="0" presId="urn:microsoft.com/office/officeart/2005/8/layout/orgChart1"/>
    <dgm:cxn modelId="{2178B964-A502-4D84-B852-CBE861CD46A8}" type="presParOf" srcId="{089BF9B3-2D2B-4074-9A95-B0A6CE3AB4CE}" destId="{F29009A5-381E-4344-80AD-ED75D3D46CAA}" srcOrd="1" destOrd="0" presId="urn:microsoft.com/office/officeart/2005/8/layout/orgChart1"/>
    <dgm:cxn modelId="{128DCF6D-841F-4706-8B4B-C74B1646961C}" type="presParOf" srcId="{709E8849-93CE-494F-A0D2-A5EF879DB7DD}" destId="{863195B4-99A1-4E72-8244-4EE973ABB293}" srcOrd="1" destOrd="0" presId="urn:microsoft.com/office/officeart/2005/8/layout/orgChart1"/>
    <dgm:cxn modelId="{F4F561EF-03CA-4038-A436-31DB6641E53A}" type="presParOf" srcId="{709E8849-93CE-494F-A0D2-A5EF879DB7DD}" destId="{52BB78A3-E59F-41E2-B3DA-E69F9F3A96D3}" srcOrd="2" destOrd="0" presId="urn:microsoft.com/office/officeart/2005/8/layout/orgChart1"/>
    <dgm:cxn modelId="{F7AE3EE1-8CB5-4B95-BBC5-8CB9E1974EF7}" type="presParOf" srcId="{C7D4560F-D7FB-403C-97F2-410481101B6F}" destId="{C6AACDF9-9690-49F0-9401-BD36EBFDC73C}" srcOrd="2" destOrd="0" presId="urn:microsoft.com/office/officeart/2005/8/layout/orgChart1"/>
    <dgm:cxn modelId="{858606DE-EF96-465C-8C93-EA8BCD69E7C8}" type="presParOf" srcId="{C7D4560F-D7FB-403C-97F2-410481101B6F}" destId="{2604F707-D6D3-481B-8D28-BF3E3CCE5E4B}" srcOrd="3" destOrd="0" presId="urn:microsoft.com/office/officeart/2005/8/layout/orgChart1"/>
    <dgm:cxn modelId="{430D945F-9ECA-4172-A8C0-C5C740826D14}" type="presParOf" srcId="{2604F707-D6D3-481B-8D28-BF3E3CCE5E4B}" destId="{9BF6104D-B222-4F4F-820E-3986C2AB4DA5}" srcOrd="0" destOrd="0" presId="urn:microsoft.com/office/officeart/2005/8/layout/orgChart1"/>
    <dgm:cxn modelId="{0A5A7F17-5E56-4A22-9EF2-9176DA9A86C6}" type="presParOf" srcId="{9BF6104D-B222-4F4F-820E-3986C2AB4DA5}" destId="{ADE73F0B-9985-4CFB-AF7F-3D685AA52F97}" srcOrd="0" destOrd="0" presId="urn:microsoft.com/office/officeart/2005/8/layout/orgChart1"/>
    <dgm:cxn modelId="{5892B9D7-7CB1-43C8-9E69-D1A9167859F5}" type="presParOf" srcId="{9BF6104D-B222-4F4F-820E-3986C2AB4DA5}" destId="{6111BC5A-838C-4B43-B7BC-4137858D063F}" srcOrd="1" destOrd="0" presId="urn:microsoft.com/office/officeart/2005/8/layout/orgChart1"/>
    <dgm:cxn modelId="{831BD73D-5910-4B5B-A6FC-1D4120B310FE}" type="presParOf" srcId="{2604F707-D6D3-481B-8D28-BF3E3CCE5E4B}" destId="{7AEEF3A9-EC0A-4D1A-8018-DF0B1B7FF85D}" srcOrd="1" destOrd="0" presId="urn:microsoft.com/office/officeart/2005/8/layout/orgChart1"/>
    <dgm:cxn modelId="{A52121A4-745B-42BA-974F-134B09F2A69E}" type="presParOf" srcId="{2604F707-D6D3-481B-8D28-BF3E3CCE5E4B}" destId="{988A5C2E-F340-49F2-ACD9-C24730E3B1B2}" srcOrd="2" destOrd="0" presId="urn:microsoft.com/office/officeart/2005/8/layout/orgChart1"/>
    <dgm:cxn modelId="{AA187F48-108B-433A-B66E-A020080F5A81}" type="presParOf" srcId="{C7D4560F-D7FB-403C-97F2-410481101B6F}" destId="{304C2843-BF18-41D4-B44F-73DB97072A95}" srcOrd="4" destOrd="0" presId="urn:microsoft.com/office/officeart/2005/8/layout/orgChart1"/>
    <dgm:cxn modelId="{7820E968-5DB9-48C4-9949-9D2A7CAACAFF}" type="presParOf" srcId="{C7D4560F-D7FB-403C-97F2-410481101B6F}" destId="{8D30D6BF-259F-449C-A593-3751E9FA184F}" srcOrd="5" destOrd="0" presId="urn:microsoft.com/office/officeart/2005/8/layout/orgChart1"/>
    <dgm:cxn modelId="{B1B8E07E-5845-4453-9A2F-0CF8B7815F04}" type="presParOf" srcId="{8D30D6BF-259F-449C-A593-3751E9FA184F}" destId="{7A566E27-ECDF-41B7-A6BC-8D8C84F5288F}" srcOrd="0" destOrd="0" presId="urn:microsoft.com/office/officeart/2005/8/layout/orgChart1"/>
    <dgm:cxn modelId="{1C729077-5751-4D5E-B630-7668BFB1A75D}" type="presParOf" srcId="{7A566E27-ECDF-41B7-A6BC-8D8C84F5288F}" destId="{3526E0D3-DAAD-46ED-977B-F54CF94BAC18}" srcOrd="0" destOrd="0" presId="urn:microsoft.com/office/officeart/2005/8/layout/orgChart1"/>
    <dgm:cxn modelId="{A6FAE3CC-108C-4CF6-BEBD-72CCC157CBBC}" type="presParOf" srcId="{7A566E27-ECDF-41B7-A6BC-8D8C84F5288F}" destId="{9BEF8804-4518-4D9C-8EB8-A9B78DB50BAF}" srcOrd="1" destOrd="0" presId="urn:microsoft.com/office/officeart/2005/8/layout/orgChart1"/>
    <dgm:cxn modelId="{5457428B-C49B-4144-A356-3A78219AAAA3}" type="presParOf" srcId="{8D30D6BF-259F-449C-A593-3751E9FA184F}" destId="{B66E7198-F20A-415D-8C26-1DD63CAB9A0E}" srcOrd="1" destOrd="0" presId="urn:microsoft.com/office/officeart/2005/8/layout/orgChart1"/>
    <dgm:cxn modelId="{4298FC63-5348-4E60-9B33-B9831470CF78}" type="presParOf" srcId="{8D30D6BF-259F-449C-A593-3751E9FA184F}" destId="{1618F534-C3DB-403D-9C7E-C8A8EB741948}" srcOrd="2" destOrd="0" presId="urn:microsoft.com/office/officeart/2005/8/layout/orgChart1"/>
    <dgm:cxn modelId="{743545F2-4A18-447C-B29A-7A5F488E8A57}" type="presParOf" srcId="{77C4067A-27F1-4D82-AF44-A23A38B5D94A}" destId="{3170B48C-377B-47CB-ABE3-60BC27AEA88D}" srcOrd="2" destOrd="0" presId="urn:microsoft.com/office/officeart/2005/8/layout/orgChart1"/>
    <dgm:cxn modelId="{033A8D64-9A1B-41E5-AB79-A9B2DA4B337A}" type="presParOf" srcId="{4DADECA6-E086-4E23-AF90-E9CA0A92A8D0}" destId="{DBD0CC85-BF87-4A7C-A5A4-79D2B1904F01}" srcOrd="4" destOrd="0" presId="urn:microsoft.com/office/officeart/2005/8/layout/orgChart1"/>
    <dgm:cxn modelId="{209E5B77-B179-4377-A3FA-4532DEF8A406}" type="presParOf" srcId="{4DADECA6-E086-4E23-AF90-E9CA0A92A8D0}" destId="{5DF5CAF2-E9B5-4FC9-B310-DA75D6EE81B1}" srcOrd="5" destOrd="0" presId="urn:microsoft.com/office/officeart/2005/8/layout/orgChart1"/>
    <dgm:cxn modelId="{99E3ADA2-EB10-4007-8516-366ECE90BC1E}" type="presParOf" srcId="{5DF5CAF2-E9B5-4FC9-B310-DA75D6EE81B1}" destId="{261B38B8-9A5D-4C91-BA3A-BB0AFB6D1313}" srcOrd="0" destOrd="0" presId="urn:microsoft.com/office/officeart/2005/8/layout/orgChart1"/>
    <dgm:cxn modelId="{C13B5853-B58C-4237-9CF6-935C61380055}" type="presParOf" srcId="{261B38B8-9A5D-4C91-BA3A-BB0AFB6D1313}" destId="{384B5DDF-51C7-4048-91A1-0C4399271EA4}" srcOrd="0" destOrd="0" presId="urn:microsoft.com/office/officeart/2005/8/layout/orgChart1"/>
    <dgm:cxn modelId="{B741723B-5F66-4C1A-A8AE-C92928F873FD}" type="presParOf" srcId="{261B38B8-9A5D-4C91-BA3A-BB0AFB6D1313}" destId="{11707C01-3118-479C-98EE-065C9294DE63}" srcOrd="1" destOrd="0" presId="urn:microsoft.com/office/officeart/2005/8/layout/orgChart1"/>
    <dgm:cxn modelId="{392C1097-D075-48C4-A536-87C5D6E4F5A2}" type="presParOf" srcId="{5DF5CAF2-E9B5-4FC9-B310-DA75D6EE81B1}" destId="{534F11D6-61CD-4F2A-937D-C4CB86A365B2}" srcOrd="1" destOrd="0" presId="urn:microsoft.com/office/officeart/2005/8/layout/orgChart1"/>
    <dgm:cxn modelId="{BB9C2840-D266-45FE-A625-109226AF7A17}" type="presParOf" srcId="{534F11D6-61CD-4F2A-937D-C4CB86A365B2}" destId="{73FBC6C5-C848-49D4-B97A-5CDA099677A1}" srcOrd="0" destOrd="0" presId="urn:microsoft.com/office/officeart/2005/8/layout/orgChart1"/>
    <dgm:cxn modelId="{3D090F61-329F-4190-93E1-B30499441EC8}" type="presParOf" srcId="{534F11D6-61CD-4F2A-937D-C4CB86A365B2}" destId="{3EB11271-A1EB-4C65-B1F8-FEF9BB3FC0F8}" srcOrd="1" destOrd="0" presId="urn:microsoft.com/office/officeart/2005/8/layout/orgChart1"/>
    <dgm:cxn modelId="{516B4EBD-83B2-4D9B-A935-833552708F3D}" type="presParOf" srcId="{3EB11271-A1EB-4C65-B1F8-FEF9BB3FC0F8}" destId="{4D0ACC23-D880-4048-AAFE-A14FDA16BDCE}" srcOrd="0" destOrd="0" presId="urn:microsoft.com/office/officeart/2005/8/layout/orgChart1"/>
    <dgm:cxn modelId="{21F47C63-655C-4C03-9C95-9E5A8F10CA5C}" type="presParOf" srcId="{4D0ACC23-D880-4048-AAFE-A14FDA16BDCE}" destId="{FF3D8474-07EE-4A9A-BA40-32E6D285E93F}" srcOrd="0" destOrd="0" presId="urn:microsoft.com/office/officeart/2005/8/layout/orgChart1"/>
    <dgm:cxn modelId="{93FA70E5-CA77-4572-969F-F2108134A34F}" type="presParOf" srcId="{4D0ACC23-D880-4048-AAFE-A14FDA16BDCE}" destId="{8D72690D-5507-4796-A2BF-615C5F82BFA9}" srcOrd="1" destOrd="0" presId="urn:microsoft.com/office/officeart/2005/8/layout/orgChart1"/>
    <dgm:cxn modelId="{FBBBEEF3-B363-4014-8105-71AC41DB65D5}" type="presParOf" srcId="{3EB11271-A1EB-4C65-B1F8-FEF9BB3FC0F8}" destId="{9B3627ED-7439-4B46-90DF-082D4AFCE064}" srcOrd="1" destOrd="0" presId="urn:microsoft.com/office/officeart/2005/8/layout/orgChart1"/>
    <dgm:cxn modelId="{727EB6A0-03A9-471F-8E62-2FA459DFC94E}" type="presParOf" srcId="{3EB11271-A1EB-4C65-B1F8-FEF9BB3FC0F8}" destId="{410CA2C8-9690-41DF-8B6C-564EBCAABA98}" srcOrd="2" destOrd="0" presId="urn:microsoft.com/office/officeart/2005/8/layout/orgChart1"/>
    <dgm:cxn modelId="{D969AB55-0AD2-4A59-8306-E052C022874E}" type="presParOf" srcId="{534F11D6-61CD-4F2A-937D-C4CB86A365B2}" destId="{ED66B4DF-F1F7-4D5C-9D5B-AC287DE9FCB3}" srcOrd="2" destOrd="0" presId="urn:microsoft.com/office/officeart/2005/8/layout/orgChart1"/>
    <dgm:cxn modelId="{68FD0578-612F-443D-8336-04648A73096B}" type="presParOf" srcId="{534F11D6-61CD-4F2A-937D-C4CB86A365B2}" destId="{AD94890C-82DF-42F8-825A-EBA10F8AB1B1}" srcOrd="3" destOrd="0" presId="urn:microsoft.com/office/officeart/2005/8/layout/orgChart1"/>
    <dgm:cxn modelId="{716613AD-7342-4937-9619-755A1C7246D4}" type="presParOf" srcId="{AD94890C-82DF-42F8-825A-EBA10F8AB1B1}" destId="{CE2F28B3-8618-4551-86B3-FCC53FE7B05F}" srcOrd="0" destOrd="0" presId="urn:microsoft.com/office/officeart/2005/8/layout/orgChart1"/>
    <dgm:cxn modelId="{D06F7107-B2DF-400E-8000-2F61B4305775}" type="presParOf" srcId="{CE2F28B3-8618-4551-86B3-FCC53FE7B05F}" destId="{1D127B93-F7BE-4D61-B041-534B5556C846}" srcOrd="0" destOrd="0" presId="urn:microsoft.com/office/officeart/2005/8/layout/orgChart1"/>
    <dgm:cxn modelId="{A19F75E5-DF51-41EE-AB29-7B7493B217B2}" type="presParOf" srcId="{CE2F28B3-8618-4551-86B3-FCC53FE7B05F}" destId="{E01D47C6-CEC9-40BB-A660-25D9538DB926}" srcOrd="1" destOrd="0" presId="urn:microsoft.com/office/officeart/2005/8/layout/orgChart1"/>
    <dgm:cxn modelId="{29386BF0-E2D4-41DA-9088-B032102B6A7B}" type="presParOf" srcId="{AD94890C-82DF-42F8-825A-EBA10F8AB1B1}" destId="{4BF2E302-0A07-48E9-87D6-5D49F9B0A37D}" srcOrd="1" destOrd="0" presId="urn:microsoft.com/office/officeart/2005/8/layout/orgChart1"/>
    <dgm:cxn modelId="{2825D3E9-D837-4B48-B1E0-1CFD455EBCE4}" type="presParOf" srcId="{AD94890C-82DF-42F8-825A-EBA10F8AB1B1}" destId="{61449CCE-DFED-401F-A854-D5958BA78B04}" srcOrd="2" destOrd="0" presId="urn:microsoft.com/office/officeart/2005/8/layout/orgChart1"/>
    <dgm:cxn modelId="{D30C172B-E3D6-441A-B49D-05CC7D6501FE}" type="presParOf" srcId="{5DF5CAF2-E9B5-4FC9-B310-DA75D6EE81B1}" destId="{ED901364-1445-4032-BB2F-D3D46317AC77}" srcOrd="2" destOrd="0" presId="urn:microsoft.com/office/officeart/2005/8/layout/orgChart1"/>
    <dgm:cxn modelId="{FF60CDCE-C9AA-4C5C-B8B2-E586CE7099AA}" type="presParOf" srcId="{2D993F2A-7C02-4FF7-9876-D1A3D9F2FA7A}" destId="{CC38D72F-05F1-432E-8A44-06A8C43AB34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FD34EB-FB8D-45AA-9C20-5A9257886C08}" type="doc">
      <dgm:prSet loTypeId="urn:microsoft.com/office/officeart/2005/8/layout/orgChart1" loCatId="hierarchy" qsTypeId="urn:microsoft.com/office/officeart/2005/8/quickstyle/3d6" qsCatId="3D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5E7E4416-E9CB-4AD4-985B-CBD6BBC479E8}">
      <dgm:prSet phldrT="[Text]"/>
      <dgm:spPr/>
      <dgm:t>
        <a:bodyPr/>
        <a:lstStyle/>
        <a:p>
          <a:r>
            <a:rPr lang="en-GB" dirty="0" smtClean="0"/>
            <a:t>AASE</a:t>
          </a:r>
          <a:endParaRPr lang="en-GB" dirty="0"/>
        </a:p>
      </dgm:t>
    </dgm:pt>
    <dgm:pt modelId="{11A2E2B2-3052-413B-B7B7-902AD09795AF}" type="parTrans" cxnId="{906CA6A6-A66F-4F0A-A7BF-36DA0791077B}">
      <dgm:prSet/>
      <dgm:spPr/>
      <dgm:t>
        <a:bodyPr/>
        <a:lstStyle/>
        <a:p>
          <a:endParaRPr lang="en-GB"/>
        </a:p>
      </dgm:t>
    </dgm:pt>
    <dgm:pt modelId="{8FFFD139-3EC9-49A4-835E-A3B434C053F2}" type="sibTrans" cxnId="{906CA6A6-A66F-4F0A-A7BF-36DA0791077B}">
      <dgm:prSet/>
      <dgm:spPr/>
      <dgm:t>
        <a:bodyPr/>
        <a:lstStyle/>
        <a:p>
          <a:endParaRPr lang="en-GB"/>
        </a:p>
      </dgm:t>
    </dgm:pt>
    <dgm:pt modelId="{ABF11730-6514-46F8-94EB-2F4B6DB3A58C}">
      <dgm:prSet/>
      <dgm:spPr/>
      <dgm:t>
        <a:bodyPr/>
        <a:lstStyle/>
        <a:p>
          <a:r>
            <a:rPr lang="en-GB" dirty="0" smtClean="0">
              <a:solidFill>
                <a:srgbClr val="C00000"/>
              </a:solidFill>
            </a:rPr>
            <a:t>PATHWAY 1</a:t>
          </a:r>
          <a:endParaRPr lang="en-GB" dirty="0">
            <a:solidFill>
              <a:srgbClr val="C00000"/>
            </a:solidFill>
          </a:endParaRPr>
        </a:p>
      </dgm:t>
    </dgm:pt>
    <dgm:pt modelId="{28D8258C-F100-44FE-B3C5-44F968DE0EE0}" type="parTrans" cxnId="{A234C6BC-B88D-499B-A22D-41306C6E9C49}">
      <dgm:prSet/>
      <dgm:spPr/>
      <dgm:t>
        <a:bodyPr/>
        <a:lstStyle/>
        <a:p>
          <a:endParaRPr lang="en-GB"/>
        </a:p>
      </dgm:t>
    </dgm:pt>
    <dgm:pt modelId="{4BDCBD62-AA90-4E47-868C-BC83C48ACAA3}" type="sibTrans" cxnId="{A234C6BC-B88D-499B-A22D-41306C6E9C49}">
      <dgm:prSet/>
      <dgm:spPr/>
      <dgm:t>
        <a:bodyPr/>
        <a:lstStyle/>
        <a:p>
          <a:endParaRPr lang="en-GB"/>
        </a:p>
      </dgm:t>
    </dgm:pt>
    <dgm:pt modelId="{792FFEE1-0739-44C0-B162-96CC8B4AEC32}">
      <dgm:prSet/>
      <dgm:spPr/>
      <dgm:t>
        <a:bodyPr/>
        <a:lstStyle/>
        <a:p>
          <a:r>
            <a:rPr lang="en-GB" dirty="0" smtClean="0">
              <a:solidFill>
                <a:srgbClr val="0070C0"/>
              </a:solidFill>
            </a:rPr>
            <a:t>PATHWAY 2</a:t>
          </a:r>
          <a:endParaRPr lang="en-GB" dirty="0">
            <a:solidFill>
              <a:srgbClr val="0070C0"/>
            </a:solidFill>
          </a:endParaRPr>
        </a:p>
      </dgm:t>
    </dgm:pt>
    <dgm:pt modelId="{ED854984-D55F-4DFC-8CBC-A1491BF24E3B}" type="parTrans" cxnId="{ECA686B2-41AC-471C-A3A7-9CC9671E87DE}">
      <dgm:prSet/>
      <dgm:spPr/>
      <dgm:t>
        <a:bodyPr/>
        <a:lstStyle/>
        <a:p>
          <a:endParaRPr lang="en-GB"/>
        </a:p>
      </dgm:t>
    </dgm:pt>
    <dgm:pt modelId="{B8897607-6FC7-45D1-AECD-9FF4DC35DE22}" type="sibTrans" cxnId="{ECA686B2-41AC-471C-A3A7-9CC9671E87DE}">
      <dgm:prSet/>
      <dgm:spPr/>
      <dgm:t>
        <a:bodyPr/>
        <a:lstStyle/>
        <a:p>
          <a:endParaRPr lang="en-GB"/>
        </a:p>
      </dgm:t>
    </dgm:pt>
    <dgm:pt modelId="{8F9063AE-6E7D-4661-A6F6-F50F47C36E55}" type="pres">
      <dgm:prSet presAssocID="{27FD34EB-FB8D-45AA-9C20-5A9257886C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9DA99C6-53E8-481A-8B47-50A0A1139B85}" type="pres">
      <dgm:prSet presAssocID="{5E7E4416-E9CB-4AD4-985B-CBD6BBC479E8}" presName="hierRoot1" presStyleCnt="0">
        <dgm:presLayoutVars>
          <dgm:hierBranch val="init"/>
        </dgm:presLayoutVars>
      </dgm:prSet>
      <dgm:spPr/>
    </dgm:pt>
    <dgm:pt modelId="{4729C3A9-F9A8-4D44-B897-B3816B7F0EC5}" type="pres">
      <dgm:prSet presAssocID="{5E7E4416-E9CB-4AD4-985B-CBD6BBC479E8}" presName="rootComposite1" presStyleCnt="0"/>
      <dgm:spPr/>
    </dgm:pt>
    <dgm:pt modelId="{110E730B-4580-4AD2-9278-4B67DEC6C1B9}" type="pres">
      <dgm:prSet presAssocID="{5E7E4416-E9CB-4AD4-985B-CBD6BBC479E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E0B937E-03B2-4577-B2EF-2759AB664346}" type="pres">
      <dgm:prSet presAssocID="{5E7E4416-E9CB-4AD4-985B-CBD6BBC479E8}" presName="rootConnector1" presStyleLbl="node1" presStyleIdx="0" presStyleCnt="0"/>
      <dgm:spPr/>
      <dgm:t>
        <a:bodyPr/>
        <a:lstStyle/>
        <a:p>
          <a:endParaRPr lang="en-GB"/>
        </a:p>
      </dgm:t>
    </dgm:pt>
    <dgm:pt modelId="{8814D7B3-AA32-4A3D-A667-BE3DF1BC39DA}" type="pres">
      <dgm:prSet presAssocID="{5E7E4416-E9CB-4AD4-985B-CBD6BBC479E8}" presName="hierChild2" presStyleCnt="0"/>
      <dgm:spPr/>
    </dgm:pt>
    <dgm:pt modelId="{F2CA79BC-ACFA-44AB-91D8-F91E6786015B}" type="pres">
      <dgm:prSet presAssocID="{28D8258C-F100-44FE-B3C5-44F968DE0EE0}" presName="Name37" presStyleLbl="parChTrans1D2" presStyleIdx="0" presStyleCnt="2"/>
      <dgm:spPr/>
      <dgm:t>
        <a:bodyPr/>
        <a:lstStyle/>
        <a:p>
          <a:endParaRPr lang="en-GB"/>
        </a:p>
      </dgm:t>
    </dgm:pt>
    <dgm:pt modelId="{51741939-2724-4E49-8A7C-12FE3C4930C7}" type="pres">
      <dgm:prSet presAssocID="{ABF11730-6514-46F8-94EB-2F4B6DB3A58C}" presName="hierRoot2" presStyleCnt="0">
        <dgm:presLayoutVars>
          <dgm:hierBranch val="init"/>
        </dgm:presLayoutVars>
      </dgm:prSet>
      <dgm:spPr/>
    </dgm:pt>
    <dgm:pt modelId="{4B839525-93DF-439E-B8B8-9FEC4F509EED}" type="pres">
      <dgm:prSet presAssocID="{ABF11730-6514-46F8-94EB-2F4B6DB3A58C}" presName="rootComposite" presStyleCnt="0"/>
      <dgm:spPr/>
    </dgm:pt>
    <dgm:pt modelId="{FA9391D9-1566-41EA-8672-EE1A17C70572}" type="pres">
      <dgm:prSet presAssocID="{ABF11730-6514-46F8-94EB-2F4B6DB3A58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7663E91-DAFD-405F-9A1B-6031FE0B81BB}" type="pres">
      <dgm:prSet presAssocID="{ABF11730-6514-46F8-94EB-2F4B6DB3A58C}" presName="rootConnector" presStyleLbl="node2" presStyleIdx="0" presStyleCnt="2"/>
      <dgm:spPr/>
      <dgm:t>
        <a:bodyPr/>
        <a:lstStyle/>
        <a:p>
          <a:endParaRPr lang="en-GB"/>
        </a:p>
      </dgm:t>
    </dgm:pt>
    <dgm:pt modelId="{3B22DA90-BB8D-4D1B-9BC4-F0B051F920BE}" type="pres">
      <dgm:prSet presAssocID="{ABF11730-6514-46F8-94EB-2F4B6DB3A58C}" presName="hierChild4" presStyleCnt="0"/>
      <dgm:spPr/>
    </dgm:pt>
    <dgm:pt modelId="{F39B660C-7F73-41F5-A7C0-9F4671C1DDD9}" type="pres">
      <dgm:prSet presAssocID="{ABF11730-6514-46F8-94EB-2F4B6DB3A58C}" presName="hierChild5" presStyleCnt="0"/>
      <dgm:spPr/>
    </dgm:pt>
    <dgm:pt modelId="{56EB930D-46E7-4FC5-98F9-624CD5BB7E29}" type="pres">
      <dgm:prSet presAssocID="{ED854984-D55F-4DFC-8CBC-A1491BF24E3B}" presName="Name37" presStyleLbl="parChTrans1D2" presStyleIdx="1" presStyleCnt="2"/>
      <dgm:spPr/>
      <dgm:t>
        <a:bodyPr/>
        <a:lstStyle/>
        <a:p>
          <a:endParaRPr lang="en-GB"/>
        </a:p>
      </dgm:t>
    </dgm:pt>
    <dgm:pt modelId="{17C94D43-17AF-46FC-A0E2-61C42A68F14B}" type="pres">
      <dgm:prSet presAssocID="{792FFEE1-0739-44C0-B162-96CC8B4AEC32}" presName="hierRoot2" presStyleCnt="0">
        <dgm:presLayoutVars>
          <dgm:hierBranch val="init"/>
        </dgm:presLayoutVars>
      </dgm:prSet>
      <dgm:spPr/>
    </dgm:pt>
    <dgm:pt modelId="{17453F7C-896E-48F6-A29E-81EF4C37DC10}" type="pres">
      <dgm:prSet presAssocID="{792FFEE1-0739-44C0-B162-96CC8B4AEC32}" presName="rootComposite" presStyleCnt="0"/>
      <dgm:spPr/>
    </dgm:pt>
    <dgm:pt modelId="{5ACDBE11-B81A-44C8-8D66-C9703961086D}" type="pres">
      <dgm:prSet presAssocID="{792FFEE1-0739-44C0-B162-96CC8B4AEC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26C108D-DA68-482E-B4E3-7F33D8A66B8C}" type="pres">
      <dgm:prSet presAssocID="{792FFEE1-0739-44C0-B162-96CC8B4AEC32}" presName="rootConnector" presStyleLbl="node2" presStyleIdx="1" presStyleCnt="2"/>
      <dgm:spPr/>
      <dgm:t>
        <a:bodyPr/>
        <a:lstStyle/>
        <a:p>
          <a:endParaRPr lang="en-GB"/>
        </a:p>
      </dgm:t>
    </dgm:pt>
    <dgm:pt modelId="{4192D72A-0979-4F4F-8400-A92DFE24231B}" type="pres">
      <dgm:prSet presAssocID="{792FFEE1-0739-44C0-B162-96CC8B4AEC32}" presName="hierChild4" presStyleCnt="0"/>
      <dgm:spPr/>
    </dgm:pt>
    <dgm:pt modelId="{29AF7499-64FC-430B-9FD5-69E62DAB0073}" type="pres">
      <dgm:prSet presAssocID="{792FFEE1-0739-44C0-B162-96CC8B4AEC32}" presName="hierChild5" presStyleCnt="0"/>
      <dgm:spPr/>
    </dgm:pt>
    <dgm:pt modelId="{F1EE1AAD-641F-4610-A831-8C3B3F1567DF}" type="pres">
      <dgm:prSet presAssocID="{5E7E4416-E9CB-4AD4-985B-CBD6BBC479E8}" presName="hierChild3" presStyleCnt="0"/>
      <dgm:spPr/>
    </dgm:pt>
  </dgm:ptLst>
  <dgm:cxnLst>
    <dgm:cxn modelId="{ECA686B2-41AC-471C-A3A7-9CC9671E87DE}" srcId="{5E7E4416-E9CB-4AD4-985B-CBD6BBC479E8}" destId="{792FFEE1-0739-44C0-B162-96CC8B4AEC32}" srcOrd="1" destOrd="0" parTransId="{ED854984-D55F-4DFC-8CBC-A1491BF24E3B}" sibTransId="{B8897607-6FC7-45D1-AECD-9FF4DC35DE22}"/>
    <dgm:cxn modelId="{2479DB3D-60F1-4DD0-AE1C-B3F2051C3E99}" type="presOf" srcId="{ED854984-D55F-4DFC-8CBC-A1491BF24E3B}" destId="{56EB930D-46E7-4FC5-98F9-624CD5BB7E29}" srcOrd="0" destOrd="0" presId="urn:microsoft.com/office/officeart/2005/8/layout/orgChart1"/>
    <dgm:cxn modelId="{5422FA62-AF42-4B81-8F5D-1B248D69FD54}" type="presOf" srcId="{28D8258C-F100-44FE-B3C5-44F968DE0EE0}" destId="{F2CA79BC-ACFA-44AB-91D8-F91E6786015B}" srcOrd="0" destOrd="0" presId="urn:microsoft.com/office/officeart/2005/8/layout/orgChart1"/>
    <dgm:cxn modelId="{8067238B-48E2-4095-8217-33D82F95DA07}" type="presOf" srcId="{ABF11730-6514-46F8-94EB-2F4B6DB3A58C}" destId="{FA9391D9-1566-41EA-8672-EE1A17C70572}" srcOrd="0" destOrd="0" presId="urn:microsoft.com/office/officeart/2005/8/layout/orgChart1"/>
    <dgm:cxn modelId="{906CA6A6-A66F-4F0A-A7BF-36DA0791077B}" srcId="{27FD34EB-FB8D-45AA-9C20-5A9257886C08}" destId="{5E7E4416-E9CB-4AD4-985B-CBD6BBC479E8}" srcOrd="0" destOrd="0" parTransId="{11A2E2B2-3052-413B-B7B7-902AD09795AF}" sibTransId="{8FFFD139-3EC9-49A4-835E-A3B434C053F2}"/>
    <dgm:cxn modelId="{6270D215-631B-4FF0-9505-3F1CB123746C}" type="presOf" srcId="{5E7E4416-E9CB-4AD4-985B-CBD6BBC479E8}" destId="{6E0B937E-03B2-4577-B2EF-2759AB664346}" srcOrd="1" destOrd="0" presId="urn:microsoft.com/office/officeart/2005/8/layout/orgChart1"/>
    <dgm:cxn modelId="{858D6D49-30C0-4513-B269-E0E6B92FBDED}" type="presOf" srcId="{ABF11730-6514-46F8-94EB-2F4B6DB3A58C}" destId="{C7663E91-DAFD-405F-9A1B-6031FE0B81BB}" srcOrd="1" destOrd="0" presId="urn:microsoft.com/office/officeart/2005/8/layout/orgChart1"/>
    <dgm:cxn modelId="{9E7D5D29-42F7-4A5C-B2F8-FFF9F61B7B13}" type="presOf" srcId="{27FD34EB-FB8D-45AA-9C20-5A9257886C08}" destId="{8F9063AE-6E7D-4661-A6F6-F50F47C36E55}" srcOrd="0" destOrd="0" presId="urn:microsoft.com/office/officeart/2005/8/layout/orgChart1"/>
    <dgm:cxn modelId="{55B1FC02-9690-4195-87FA-AEC96AD0C271}" type="presOf" srcId="{5E7E4416-E9CB-4AD4-985B-CBD6BBC479E8}" destId="{110E730B-4580-4AD2-9278-4B67DEC6C1B9}" srcOrd="0" destOrd="0" presId="urn:microsoft.com/office/officeart/2005/8/layout/orgChart1"/>
    <dgm:cxn modelId="{6368B810-08A5-4D6D-803C-E9AF90E322A0}" type="presOf" srcId="{792FFEE1-0739-44C0-B162-96CC8B4AEC32}" destId="{426C108D-DA68-482E-B4E3-7F33D8A66B8C}" srcOrd="1" destOrd="0" presId="urn:microsoft.com/office/officeart/2005/8/layout/orgChart1"/>
    <dgm:cxn modelId="{3F2ACC9B-3C5E-4144-A8FC-5D7950F1BC16}" type="presOf" srcId="{792FFEE1-0739-44C0-B162-96CC8B4AEC32}" destId="{5ACDBE11-B81A-44C8-8D66-C9703961086D}" srcOrd="0" destOrd="0" presId="urn:microsoft.com/office/officeart/2005/8/layout/orgChart1"/>
    <dgm:cxn modelId="{A234C6BC-B88D-499B-A22D-41306C6E9C49}" srcId="{5E7E4416-E9CB-4AD4-985B-CBD6BBC479E8}" destId="{ABF11730-6514-46F8-94EB-2F4B6DB3A58C}" srcOrd="0" destOrd="0" parTransId="{28D8258C-F100-44FE-B3C5-44F968DE0EE0}" sibTransId="{4BDCBD62-AA90-4E47-868C-BC83C48ACAA3}"/>
    <dgm:cxn modelId="{65F87CDD-0FAB-42F5-9FD1-ADEEADEB4827}" type="presParOf" srcId="{8F9063AE-6E7D-4661-A6F6-F50F47C36E55}" destId="{E9DA99C6-53E8-481A-8B47-50A0A1139B85}" srcOrd="0" destOrd="0" presId="urn:microsoft.com/office/officeart/2005/8/layout/orgChart1"/>
    <dgm:cxn modelId="{1E9F1690-C384-4EAB-9E14-3D366E85AC3D}" type="presParOf" srcId="{E9DA99C6-53E8-481A-8B47-50A0A1139B85}" destId="{4729C3A9-F9A8-4D44-B897-B3816B7F0EC5}" srcOrd="0" destOrd="0" presId="urn:microsoft.com/office/officeart/2005/8/layout/orgChart1"/>
    <dgm:cxn modelId="{EEFF9DCF-94C7-42E4-9F18-589E0272E080}" type="presParOf" srcId="{4729C3A9-F9A8-4D44-B897-B3816B7F0EC5}" destId="{110E730B-4580-4AD2-9278-4B67DEC6C1B9}" srcOrd="0" destOrd="0" presId="urn:microsoft.com/office/officeart/2005/8/layout/orgChart1"/>
    <dgm:cxn modelId="{5E0C0960-BB76-4C61-A402-F7DC7F2B8751}" type="presParOf" srcId="{4729C3A9-F9A8-4D44-B897-B3816B7F0EC5}" destId="{6E0B937E-03B2-4577-B2EF-2759AB664346}" srcOrd="1" destOrd="0" presId="urn:microsoft.com/office/officeart/2005/8/layout/orgChart1"/>
    <dgm:cxn modelId="{15AC3898-7D2A-4C39-A501-86587BC1A73C}" type="presParOf" srcId="{E9DA99C6-53E8-481A-8B47-50A0A1139B85}" destId="{8814D7B3-AA32-4A3D-A667-BE3DF1BC39DA}" srcOrd="1" destOrd="0" presId="urn:microsoft.com/office/officeart/2005/8/layout/orgChart1"/>
    <dgm:cxn modelId="{3B047532-170A-45B4-8965-5C9B27272F72}" type="presParOf" srcId="{8814D7B3-AA32-4A3D-A667-BE3DF1BC39DA}" destId="{F2CA79BC-ACFA-44AB-91D8-F91E6786015B}" srcOrd="0" destOrd="0" presId="urn:microsoft.com/office/officeart/2005/8/layout/orgChart1"/>
    <dgm:cxn modelId="{7ED4D94E-8D19-4C8C-A62C-9531ABB4A15C}" type="presParOf" srcId="{8814D7B3-AA32-4A3D-A667-BE3DF1BC39DA}" destId="{51741939-2724-4E49-8A7C-12FE3C4930C7}" srcOrd="1" destOrd="0" presId="urn:microsoft.com/office/officeart/2005/8/layout/orgChart1"/>
    <dgm:cxn modelId="{8BDD7CC5-E642-4064-8F00-68ED1862254F}" type="presParOf" srcId="{51741939-2724-4E49-8A7C-12FE3C4930C7}" destId="{4B839525-93DF-439E-B8B8-9FEC4F509EED}" srcOrd="0" destOrd="0" presId="urn:microsoft.com/office/officeart/2005/8/layout/orgChart1"/>
    <dgm:cxn modelId="{6A65B806-310C-4B2F-BDF2-9B8282A04CF2}" type="presParOf" srcId="{4B839525-93DF-439E-B8B8-9FEC4F509EED}" destId="{FA9391D9-1566-41EA-8672-EE1A17C70572}" srcOrd="0" destOrd="0" presId="urn:microsoft.com/office/officeart/2005/8/layout/orgChart1"/>
    <dgm:cxn modelId="{098FFF80-D23D-4242-97ED-94B44CB26A14}" type="presParOf" srcId="{4B839525-93DF-439E-B8B8-9FEC4F509EED}" destId="{C7663E91-DAFD-405F-9A1B-6031FE0B81BB}" srcOrd="1" destOrd="0" presId="urn:microsoft.com/office/officeart/2005/8/layout/orgChart1"/>
    <dgm:cxn modelId="{33D7FEE8-A0F4-46E8-9DB3-0941A3B3E14E}" type="presParOf" srcId="{51741939-2724-4E49-8A7C-12FE3C4930C7}" destId="{3B22DA90-BB8D-4D1B-9BC4-F0B051F920BE}" srcOrd="1" destOrd="0" presId="urn:microsoft.com/office/officeart/2005/8/layout/orgChart1"/>
    <dgm:cxn modelId="{A53B1DC1-AE81-41D9-8E1D-8A2709661D41}" type="presParOf" srcId="{51741939-2724-4E49-8A7C-12FE3C4930C7}" destId="{F39B660C-7F73-41F5-A7C0-9F4671C1DDD9}" srcOrd="2" destOrd="0" presId="urn:microsoft.com/office/officeart/2005/8/layout/orgChart1"/>
    <dgm:cxn modelId="{A97290CA-F596-436D-AD70-F998A71E6D99}" type="presParOf" srcId="{8814D7B3-AA32-4A3D-A667-BE3DF1BC39DA}" destId="{56EB930D-46E7-4FC5-98F9-624CD5BB7E29}" srcOrd="2" destOrd="0" presId="urn:microsoft.com/office/officeart/2005/8/layout/orgChart1"/>
    <dgm:cxn modelId="{471B63E3-4A12-45D7-8C84-6F87F3F87C37}" type="presParOf" srcId="{8814D7B3-AA32-4A3D-A667-BE3DF1BC39DA}" destId="{17C94D43-17AF-46FC-A0E2-61C42A68F14B}" srcOrd="3" destOrd="0" presId="urn:microsoft.com/office/officeart/2005/8/layout/orgChart1"/>
    <dgm:cxn modelId="{8544D1CF-43A6-4029-9F57-082ACFD44D83}" type="presParOf" srcId="{17C94D43-17AF-46FC-A0E2-61C42A68F14B}" destId="{17453F7C-896E-48F6-A29E-81EF4C37DC10}" srcOrd="0" destOrd="0" presId="urn:microsoft.com/office/officeart/2005/8/layout/orgChart1"/>
    <dgm:cxn modelId="{2D2FE0BC-C2CA-463E-97E2-258D883EF81E}" type="presParOf" srcId="{17453F7C-896E-48F6-A29E-81EF4C37DC10}" destId="{5ACDBE11-B81A-44C8-8D66-C9703961086D}" srcOrd="0" destOrd="0" presId="urn:microsoft.com/office/officeart/2005/8/layout/orgChart1"/>
    <dgm:cxn modelId="{EA831547-A80B-46DC-AB76-3CE5CCDDD263}" type="presParOf" srcId="{17453F7C-896E-48F6-A29E-81EF4C37DC10}" destId="{426C108D-DA68-482E-B4E3-7F33D8A66B8C}" srcOrd="1" destOrd="0" presId="urn:microsoft.com/office/officeart/2005/8/layout/orgChart1"/>
    <dgm:cxn modelId="{75664EC2-937F-441E-AF3B-DD38289768EF}" type="presParOf" srcId="{17C94D43-17AF-46FC-A0E2-61C42A68F14B}" destId="{4192D72A-0979-4F4F-8400-A92DFE24231B}" srcOrd="1" destOrd="0" presId="urn:microsoft.com/office/officeart/2005/8/layout/orgChart1"/>
    <dgm:cxn modelId="{A0BCED9C-A10D-42B3-965B-378C07F3A56F}" type="presParOf" srcId="{17C94D43-17AF-46FC-A0E2-61C42A68F14B}" destId="{29AF7499-64FC-430B-9FD5-69E62DAB0073}" srcOrd="2" destOrd="0" presId="urn:microsoft.com/office/officeart/2005/8/layout/orgChart1"/>
    <dgm:cxn modelId="{D07BC2FD-B54D-4F70-B9EF-1ED6F9E8719D}" type="presParOf" srcId="{E9DA99C6-53E8-481A-8B47-50A0A1139B85}" destId="{F1EE1AAD-641F-4610-A831-8C3B3F1567D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9EC610-7DC3-4176-8642-453FDE8E0096}" type="doc">
      <dgm:prSet loTypeId="urn:microsoft.com/office/officeart/2005/8/layout/orgChart1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DBB249AF-4264-417A-A4FE-077067A66CAE}">
      <dgm:prSet phldrT="[Text]"/>
      <dgm:spPr/>
      <dgm:t>
        <a:bodyPr/>
        <a:lstStyle/>
        <a:p>
          <a:r>
            <a:rPr lang="en-GB" dirty="0" smtClean="0"/>
            <a:t>AASE P1 &amp; P2</a:t>
          </a:r>
          <a:endParaRPr lang="en-GB" dirty="0"/>
        </a:p>
      </dgm:t>
    </dgm:pt>
    <dgm:pt modelId="{F19A3076-861B-4835-AB8B-7BF408840A95}" type="parTrans" cxnId="{D7BB0D4F-5746-49BD-B51F-D2722A36CE5D}">
      <dgm:prSet/>
      <dgm:spPr/>
      <dgm:t>
        <a:bodyPr/>
        <a:lstStyle/>
        <a:p>
          <a:endParaRPr lang="en-GB"/>
        </a:p>
      </dgm:t>
    </dgm:pt>
    <dgm:pt modelId="{995D1B11-35F7-495D-B0D4-84C9ED694DDC}" type="sibTrans" cxnId="{D7BB0D4F-5746-49BD-B51F-D2722A36CE5D}">
      <dgm:prSet/>
      <dgm:spPr/>
      <dgm:t>
        <a:bodyPr/>
        <a:lstStyle/>
        <a:p>
          <a:endParaRPr lang="en-GB"/>
        </a:p>
      </dgm:t>
    </dgm:pt>
    <dgm:pt modelId="{4D363B08-A24E-4E53-9342-F5D9EF40B17D}">
      <dgm:prSet phldrT="[Text]"/>
      <dgm:spPr/>
      <dgm:t>
        <a:bodyPr/>
        <a:lstStyle/>
        <a:p>
          <a:r>
            <a:rPr lang="en-GB" dirty="0" smtClean="0"/>
            <a:t>NVQ</a:t>
          </a:r>
          <a:endParaRPr lang="en-GB" dirty="0"/>
        </a:p>
      </dgm:t>
    </dgm:pt>
    <dgm:pt modelId="{0254F537-5773-4346-BEAC-183A70AB43A6}" type="parTrans" cxnId="{539BB3C0-4B0C-4A16-8CBA-3C5F4B087E2D}">
      <dgm:prSet/>
      <dgm:spPr/>
      <dgm:t>
        <a:bodyPr/>
        <a:lstStyle/>
        <a:p>
          <a:endParaRPr lang="en-GB"/>
        </a:p>
      </dgm:t>
    </dgm:pt>
    <dgm:pt modelId="{0FC82294-C17C-400D-912E-4C96D2F3DFDA}" type="sibTrans" cxnId="{539BB3C0-4B0C-4A16-8CBA-3C5F4B087E2D}">
      <dgm:prSet/>
      <dgm:spPr/>
      <dgm:t>
        <a:bodyPr/>
        <a:lstStyle/>
        <a:p>
          <a:endParaRPr lang="en-GB"/>
        </a:p>
      </dgm:t>
    </dgm:pt>
    <dgm:pt modelId="{EF6EB77C-B341-4F46-9C31-F0E9470C960C}">
      <dgm:prSet phldrT="[Text]"/>
      <dgm:spPr/>
      <dgm:t>
        <a:bodyPr/>
        <a:lstStyle/>
        <a:p>
          <a:r>
            <a:rPr lang="en-GB" dirty="0" smtClean="0"/>
            <a:t>Technical Certificate</a:t>
          </a:r>
          <a:endParaRPr lang="en-GB" dirty="0"/>
        </a:p>
      </dgm:t>
    </dgm:pt>
    <dgm:pt modelId="{85009379-DB81-4365-997A-D18C1F20A639}" type="parTrans" cxnId="{CC57E029-0F30-43E6-A27E-4D8E4C3C74FB}">
      <dgm:prSet/>
      <dgm:spPr/>
      <dgm:t>
        <a:bodyPr/>
        <a:lstStyle/>
        <a:p>
          <a:endParaRPr lang="en-GB"/>
        </a:p>
      </dgm:t>
    </dgm:pt>
    <dgm:pt modelId="{0EC40894-99A8-4A52-86AD-3E337A99CD15}" type="sibTrans" cxnId="{CC57E029-0F30-43E6-A27E-4D8E4C3C74FB}">
      <dgm:prSet/>
      <dgm:spPr/>
      <dgm:t>
        <a:bodyPr/>
        <a:lstStyle/>
        <a:p>
          <a:endParaRPr lang="en-GB"/>
        </a:p>
      </dgm:t>
    </dgm:pt>
    <dgm:pt modelId="{E1686448-F09A-4B19-BF18-53FE86C30ADE}">
      <dgm:prSet phldrT="[Text]"/>
      <dgm:spPr/>
      <dgm:t>
        <a:bodyPr/>
        <a:lstStyle/>
        <a:p>
          <a:r>
            <a:rPr lang="en-GB" dirty="0" smtClean="0"/>
            <a:t>Employer Rights &amp; Responsibilities</a:t>
          </a:r>
          <a:endParaRPr lang="en-GB" dirty="0"/>
        </a:p>
      </dgm:t>
    </dgm:pt>
    <dgm:pt modelId="{37E7F6A5-3A9C-483A-8B9F-AD17014F4915}" type="parTrans" cxnId="{0A0C358E-FBEB-44BF-A7ED-3282A2347252}">
      <dgm:prSet/>
      <dgm:spPr/>
      <dgm:t>
        <a:bodyPr/>
        <a:lstStyle/>
        <a:p>
          <a:endParaRPr lang="en-GB"/>
        </a:p>
      </dgm:t>
    </dgm:pt>
    <dgm:pt modelId="{ED86A46A-1BAF-4621-8EAC-D427D61AD0BE}" type="sibTrans" cxnId="{0A0C358E-FBEB-44BF-A7ED-3282A2347252}">
      <dgm:prSet/>
      <dgm:spPr/>
      <dgm:t>
        <a:bodyPr/>
        <a:lstStyle/>
        <a:p>
          <a:endParaRPr lang="en-GB"/>
        </a:p>
      </dgm:t>
    </dgm:pt>
    <dgm:pt modelId="{B3DDB79B-9F09-4448-AF08-C79D7D46AB6F}">
      <dgm:prSet/>
      <dgm:spPr/>
      <dgm:t>
        <a:bodyPr/>
        <a:lstStyle/>
        <a:p>
          <a:r>
            <a:rPr lang="en-GB" dirty="0" smtClean="0"/>
            <a:t>Functional Skills</a:t>
          </a:r>
          <a:endParaRPr lang="en-GB" dirty="0"/>
        </a:p>
      </dgm:t>
    </dgm:pt>
    <dgm:pt modelId="{070E7EA4-FF59-4CFA-B8F6-0DE702D02FB3}" type="parTrans" cxnId="{A52401D8-0A55-4F13-AFD1-DB7FF14DC160}">
      <dgm:prSet/>
      <dgm:spPr/>
      <dgm:t>
        <a:bodyPr/>
        <a:lstStyle/>
        <a:p>
          <a:endParaRPr lang="en-GB"/>
        </a:p>
      </dgm:t>
    </dgm:pt>
    <dgm:pt modelId="{6BE6AF67-BB6B-4E50-AB1E-E646E3590165}" type="sibTrans" cxnId="{A52401D8-0A55-4F13-AFD1-DB7FF14DC160}">
      <dgm:prSet/>
      <dgm:spPr/>
      <dgm:t>
        <a:bodyPr/>
        <a:lstStyle/>
        <a:p>
          <a:endParaRPr lang="en-GB"/>
        </a:p>
      </dgm:t>
    </dgm:pt>
    <dgm:pt modelId="{33651E21-888A-4542-BA46-B0B52CF92208}">
      <dgm:prSet/>
      <dgm:spPr/>
      <dgm:t>
        <a:bodyPr/>
        <a:lstStyle/>
        <a:p>
          <a:r>
            <a:rPr lang="en-GB" dirty="0" smtClean="0"/>
            <a:t>Personal Learning &amp; Thinking Skills</a:t>
          </a:r>
          <a:endParaRPr lang="en-GB" dirty="0"/>
        </a:p>
      </dgm:t>
    </dgm:pt>
    <dgm:pt modelId="{1EC73919-7CA0-4607-AD1A-3D9BEC1D5A7F}" type="parTrans" cxnId="{F5AC62B7-D64D-4E48-A146-D28FDDEF095D}">
      <dgm:prSet/>
      <dgm:spPr/>
      <dgm:t>
        <a:bodyPr/>
        <a:lstStyle/>
        <a:p>
          <a:endParaRPr lang="en-GB"/>
        </a:p>
      </dgm:t>
    </dgm:pt>
    <dgm:pt modelId="{08A96E18-69F8-480D-ADAB-3327377B55E7}" type="sibTrans" cxnId="{F5AC62B7-D64D-4E48-A146-D28FDDEF095D}">
      <dgm:prSet/>
      <dgm:spPr/>
      <dgm:t>
        <a:bodyPr/>
        <a:lstStyle/>
        <a:p>
          <a:endParaRPr lang="en-GB"/>
        </a:p>
      </dgm:t>
    </dgm:pt>
    <dgm:pt modelId="{30509A47-96DE-4E14-BB0E-679ACDBCB3BF}" type="pres">
      <dgm:prSet presAssocID="{1A9EC610-7DC3-4176-8642-453FDE8E009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ADC09B0-A2CF-4CD0-B54C-B0B3E9817BF3}" type="pres">
      <dgm:prSet presAssocID="{DBB249AF-4264-417A-A4FE-077067A66CAE}" presName="hierRoot1" presStyleCnt="0">
        <dgm:presLayoutVars>
          <dgm:hierBranch val="init"/>
        </dgm:presLayoutVars>
      </dgm:prSet>
      <dgm:spPr/>
    </dgm:pt>
    <dgm:pt modelId="{D31A7B71-5275-408A-A551-63F886FED128}" type="pres">
      <dgm:prSet presAssocID="{DBB249AF-4264-417A-A4FE-077067A66CAE}" presName="rootComposite1" presStyleCnt="0"/>
      <dgm:spPr/>
    </dgm:pt>
    <dgm:pt modelId="{73766A3E-8C5F-46D8-B6D2-D2379C6A7CAD}" type="pres">
      <dgm:prSet presAssocID="{DBB249AF-4264-417A-A4FE-077067A66CA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1951969-A1E8-4D28-A9EB-13084B76498F}" type="pres">
      <dgm:prSet presAssocID="{DBB249AF-4264-417A-A4FE-077067A66CA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27B1C349-CE14-45A2-962C-C32CE44B87A1}" type="pres">
      <dgm:prSet presAssocID="{DBB249AF-4264-417A-A4FE-077067A66CAE}" presName="hierChild2" presStyleCnt="0"/>
      <dgm:spPr/>
    </dgm:pt>
    <dgm:pt modelId="{9A1479EE-7908-4602-BC6E-9E0DC880F52C}" type="pres">
      <dgm:prSet presAssocID="{0254F537-5773-4346-BEAC-183A70AB43A6}" presName="Name37" presStyleLbl="parChTrans1D2" presStyleIdx="0" presStyleCnt="5"/>
      <dgm:spPr/>
      <dgm:t>
        <a:bodyPr/>
        <a:lstStyle/>
        <a:p>
          <a:endParaRPr lang="en-GB"/>
        </a:p>
      </dgm:t>
    </dgm:pt>
    <dgm:pt modelId="{A8348586-0BA6-4D96-9F69-869673AEC245}" type="pres">
      <dgm:prSet presAssocID="{4D363B08-A24E-4E53-9342-F5D9EF40B17D}" presName="hierRoot2" presStyleCnt="0">
        <dgm:presLayoutVars>
          <dgm:hierBranch val="init"/>
        </dgm:presLayoutVars>
      </dgm:prSet>
      <dgm:spPr/>
    </dgm:pt>
    <dgm:pt modelId="{0BB36053-91D5-4B29-AB90-75B737356D9B}" type="pres">
      <dgm:prSet presAssocID="{4D363B08-A24E-4E53-9342-F5D9EF40B17D}" presName="rootComposite" presStyleCnt="0"/>
      <dgm:spPr/>
    </dgm:pt>
    <dgm:pt modelId="{781C3B38-D712-4137-9DA1-51CD3AB51268}" type="pres">
      <dgm:prSet presAssocID="{4D363B08-A24E-4E53-9342-F5D9EF40B17D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A47E115-DEB4-4B0D-88B3-14C9AC00ECD7}" type="pres">
      <dgm:prSet presAssocID="{4D363B08-A24E-4E53-9342-F5D9EF40B17D}" presName="rootConnector" presStyleLbl="node2" presStyleIdx="0" presStyleCnt="5"/>
      <dgm:spPr/>
      <dgm:t>
        <a:bodyPr/>
        <a:lstStyle/>
        <a:p>
          <a:endParaRPr lang="en-GB"/>
        </a:p>
      </dgm:t>
    </dgm:pt>
    <dgm:pt modelId="{BF5568A2-7CC2-4C13-857D-E7875804798F}" type="pres">
      <dgm:prSet presAssocID="{4D363B08-A24E-4E53-9342-F5D9EF40B17D}" presName="hierChild4" presStyleCnt="0"/>
      <dgm:spPr/>
    </dgm:pt>
    <dgm:pt modelId="{3878849D-C5C2-4659-A786-F836BE430E07}" type="pres">
      <dgm:prSet presAssocID="{4D363B08-A24E-4E53-9342-F5D9EF40B17D}" presName="hierChild5" presStyleCnt="0"/>
      <dgm:spPr/>
    </dgm:pt>
    <dgm:pt modelId="{406D968B-FCDD-42A4-9127-7AE98F1217D8}" type="pres">
      <dgm:prSet presAssocID="{85009379-DB81-4365-997A-D18C1F20A639}" presName="Name37" presStyleLbl="parChTrans1D2" presStyleIdx="1" presStyleCnt="5"/>
      <dgm:spPr/>
      <dgm:t>
        <a:bodyPr/>
        <a:lstStyle/>
        <a:p>
          <a:endParaRPr lang="en-GB"/>
        </a:p>
      </dgm:t>
    </dgm:pt>
    <dgm:pt modelId="{1365642D-1F1A-4E92-BD89-23F8381B0C68}" type="pres">
      <dgm:prSet presAssocID="{EF6EB77C-B341-4F46-9C31-F0E9470C960C}" presName="hierRoot2" presStyleCnt="0">
        <dgm:presLayoutVars>
          <dgm:hierBranch val="init"/>
        </dgm:presLayoutVars>
      </dgm:prSet>
      <dgm:spPr/>
    </dgm:pt>
    <dgm:pt modelId="{5CEAE7E2-09E3-4A2A-9C8A-AECCEB0AB5CE}" type="pres">
      <dgm:prSet presAssocID="{EF6EB77C-B341-4F46-9C31-F0E9470C960C}" presName="rootComposite" presStyleCnt="0"/>
      <dgm:spPr/>
    </dgm:pt>
    <dgm:pt modelId="{F6488B30-600F-408C-AC00-8A1458D1E3DE}" type="pres">
      <dgm:prSet presAssocID="{EF6EB77C-B341-4F46-9C31-F0E9470C960C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90BB2AD-8721-4BD9-B79B-E03BC3090E25}" type="pres">
      <dgm:prSet presAssocID="{EF6EB77C-B341-4F46-9C31-F0E9470C960C}" presName="rootConnector" presStyleLbl="node2" presStyleIdx="1" presStyleCnt="5"/>
      <dgm:spPr/>
      <dgm:t>
        <a:bodyPr/>
        <a:lstStyle/>
        <a:p>
          <a:endParaRPr lang="en-GB"/>
        </a:p>
      </dgm:t>
    </dgm:pt>
    <dgm:pt modelId="{CE11BD3C-F80A-4B9B-98B3-CD326A3DB046}" type="pres">
      <dgm:prSet presAssocID="{EF6EB77C-B341-4F46-9C31-F0E9470C960C}" presName="hierChild4" presStyleCnt="0"/>
      <dgm:spPr/>
    </dgm:pt>
    <dgm:pt modelId="{D427B7D6-ADAA-4C88-8DDA-7453A3D176CE}" type="pres">
      <dgm:prSet presAssocID="{EF6EB77C-B341-4F46-9C31-F0E9470C960C}" presName="hierChild5" presStyleCnt="0"/>
      <dgm:spPr/>
    </dgm:pt>
    <dgm:pt modelId="{37963215-1CDD-429D-BD14-028ED8D47DA1}" type="pres">
      <dgm:prSet presAssocID="{37E7F6A5-3A9C-483A-8B9F-AD17014F4915}" presName="Name37" presStyleLbl="parChTrans1D2" presStyleIdx="2" presStyleCnt="5"/>
      <dgm:spPr/>
      <dgm:t>
        <a:bodyPr/>
        <a:lstStyle/>
        <a:p>
          <a:endParaRPr lang="en-GB"/>
        </a:p>
      </dgm:t>
    </dgm:pt>
    <dgm:pt modelId="{2E64950F-2CDC-4CF7-B124-1C91A9E60612}" type="pres">
      <dgm:prSet presAssocID="{E1686448-F09A-4B19-BF18-53FE86C30ADE}" presName="hierRoot2" presStyleCnt="0">
        <dgm:presLayoutVars>
          <dgm:hierBranch val="init"/>
        </dgm:presLayoutVars>
      </dgm:prSet>
      <dgm:spPr/>
    </dgm:pt>
    <dgm:pt modelId="{EF5B91CB-E678-4063-8FE0-8D738F283BAA}" type="pres">
      <dgm:prSet presAssocID="{E1686448-F09A-4B19-BF18-53FE86C30ADE}" presName="rootComposite" presStyleCnt="0"/>
      <dgm:spPr/>
    </dgm:pt>
    <dgm:pt modelId="{48A17763-E28B-4B68-88E5-FF76CC5DA220}" type="pres">
      <dgm:prSet presAssocID="{E1686448-F09A-4B19-BF18-53FE86C30ADE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A711B5E-CE29-4B29-AE32-92B4EC84BD8F}" type="pres">
      <dgm:prSet presAssocID="{E1686448-F09A-4B19-BF18-53FE86C30ADE}" presName="rootConnector" presStyleLbl="node2" presStyleIdx="2" presStyleCnt="5"/>
      <dgm:spPr/>
      <dgm:t>
        <a:bodyPr/>
        <a:lstStyle/>
        <a:p>
          <a:endParaRPr lang="en-GB"/>
        </a:p>
      </dgm:t>
    </dgm:pt>
    <dgm:pt modelId="{631552D7-C5AD-4394-A4B5-50F947293B9D}" type="pres">
      <dgm:prSet presAssocID="{E1686448-F09A-4B19-BF18-53FE86C30ADE}" presName="hierChild4" presStyleCnt="0"/>
      <dgm:spPr/>
    </dgm:pt>
    <dgm:pt modelId="{AD551DA1-3B6F-46BE-84D0-366EDBD1865D}" type="pres">
      <dgm:prSet presAssocID="{E1686448-F09A-4B19-BF18-53FE86C30ADE}" presName="hierChild5" presStyleCnt="0"/>
      <dgm:spPr/>
    </dgm:pt>
    <dgm:pt modelId="{2496B50B-81CC-4F1C-AB94-A639F027506C}" type="pres">
      <dgm:prSet presAssocID="{070E7EA4-FF59-4CFA-B8F6-0DE702D02FB3}" presName="Name37" presStyleLbl="parChTrans1D2" presStyleIdx="3" presStyleCnt="5"/>
      <dgm:spPr/>
      <dgm:t>
        <a:bodyPr/>
        <a:lstStyle/>
        <a:p>
          <a:endParaRPr lang="en-GB"/>
        </a:p>
      </dgm:t>
    </dgm:pt>
    <dgm:pt modelId="{055FF1ED-6170-43D5-AADA-F3E8BB5F5C02}" type="pres">
      <dgm:prSet presAssocID="{B3DDB79B-9F09-4448-AF08-C79D7D46AB6F}" presName="hierRoot2" presStyleCnt="0">
        <dgm:presLayoutVars>
          <dgm:hierBranch val="init"/>
        </dgm:presLayoutVars>
      </dgm:prSet>
      <dgm:spPr/>
    </dgm:pt>
    <dgm:pt modelId="{4E89F0FC-0518-445D-A411-19D0A18716F1}" type="pres">
      <dgm:prSet presAssocID="{B3DDB79B-9F09-4448-AF08-C79D7D46AB6F}" presName="rootComposite" presStyleCnt="0"/>
      <dgm:spPr/>
    </dgm:pt>
    <dgm:pt modelId="{9B1B8949-4958-4A44-9226-A2860BFC7C4E}" type="pres">
      <dgm:prSet presAssocID="{B3DDB79B-9F09-4448-AF08-C79D7D46AB6F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CC150F-AA84-4A65-94A8-CE8B260C19F0}" type="pres">
      <dgm:prSet presAssocID="{B3DDB79B-9F09-4448-AF08-C79D7D46AB6F}" presName="rootConnector" presStyleLbl="node2" presStyleIdx="3" presStyleCnt="5"/>
      <dgm:spPr/>
      <dgm:t>
        <a:bodyPr/>
        <a:lstStyle/>
        <a:p>
          <a:endParaRPr lang="en-GB"/>
        </a:p>
      </dgm:t>
    </dgm:pt>
    <dgm:pt modelId="{D253E887-6A9E-4A1E-81B8-BC8A4AE9F000}" type="pres">
      <dgm:prSet presAssocID="{B3DDB79B-9F09-4448-AF08-C79D7D46AB6F}" presName="hierChild4" presStyleCnt="0"/>
      <dgm:spPr/>
    </dgm:pt>
    <dgm:pt modelId="{84A34280-1420-428B-ACC6-B54F45922874}" type="pres">
      <dgm:prSet presAssocID="{B3DDB79B-9F09-4448-AF08-C79D7D46AB6F}" presName="hierChild5" presStyleCnt="0"/>
      <dgm:spPr/>
    </dgm:pt>
    <dgm:pt modelId="{B4BF8067-A36C-4F91-BF31-DEE885756FE8}" type="pres">
      <dgm:prSet presAssocID="{1EC73919-7CA0-4607-AD1A-3D9BEC1D5A7F}" presName="Name37" presStyleLbl="parChTrans1D2" presStyleIdx="4" presStyleCnt="5"/>
      <dgm:spPr/>
      <dgm:t>
        <a:bodyPr/>
        <a:lstStyle/>
        <a:p>
          <a:endParaRPr lang="en-GB"/>
        </a:p>
      </dgm:t>
    </dgm:pt>
    <dgm:pt modelId="{08CC4604-AC35-4D1B-BC44-AED3FBEA991B}" type="pres">
      <dgm:prSet presAssocID="{33651E21-888A-4542-BA46-B0B52CF92208}" presName="hierRoot2" presStyleCnt="0">
        <dgm:presLayoutVars>
          <dgm:hierBranch val="init"/>
        </dgm:presLayoutVars>
      </dgm:prSet>
      <dgm:spPr/>
    </dgm:pt>
    <dgm:pt modelId="{61737D11-FA18-4D65-9004-5057BF866E79}" type="pres">
      <dgm:prSet presAssocID="{33651E21-888A-4542-BA46-B0B52CF92208}" presName="rootComposite" presStyleCnt="0"/>
      <dgm:spPr/>
    </dgm:pt>
    <dgm:pt modelId="{017DE0E2-1C2F-4B16-B3BF-463D9130DB2E}" type="pres">
      <dgm:prSet presAssocID="{33651E21-888A-4542-BA46-B0B52CF92208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975AFAC-0E9F-46C9-B9E8-5B026723612E}" type="pres">
      <dgm:prSet presAssocID="{33651E21-888A-4542-BA46-B0B52CF92208}" presName="rootConnector" presStyleLbl="node2" presStyleIdx="4" presStyleCnt="5"/>
      <dgm:spPr/>
      <dgm:t>
        <a:bodyPr/>
        <a:lstStyle/>
        <a:p>
          <a:endParaRPr lang="en-GB"/>
        </a:p>
      </dgm:t>
    </dgm:pt>
    <dgm:pt modelId="{335340AB-7207-4AAD-AA5D-FCF8A346CB21}" type="pres">
      <dgm:prSet presAssocID="{33651E21-888A-4542-BA46-B0B52CF92208}" presName="hierChild4" presStyleCnt="0"/>
      <dgm:spPr/>
    </dgm:pt>
    <dgm:pt modelId="{ECF522E3-084B-4B9C-A542-510BBDE3AA79}" type="pres">
      <dgm:prSet presAssocID="{33651E21-888A-4542-BA46-B0B52CF92208}" presName="hierChild5" presStyleCnt="0"/>
      <dgm:spPr/>
    </dgm:pt>
    <dgm:pt modelId="{1A8A7FB5-07FA-45E9-918F-852EEF212F3D}" type="pres">
      <dgm:prSet presAssocID="{DBB249AF-4264-417A-A4FE-077067A66CAE}" presName="hierChild3" presStyleCnt="0"/>
      <dgm:spPr/>
    </dgm:pt>
  </dgm:ptLst>
  <dgm:cxnLst>
    <dgm:cxn modelId="{539BB3C0-4B0C-4A16-8CBA-3C5F4B087E2D}" srcId="{DBB249AF-4264-417A-A4FE-077067A66CAE}" destId="{4D363B08-A24E-4E53-9342-F5D9EF40B17D}" srcOrd="0" destOrd="0" parTransId="{0254F537-5773-4346-BEAC-183A70AB43A6}" sibTransId="{0FC82294-C17C-400D-912E-4C96D2F3DFDA}"/>
    <dgm:cxn modelId="{CEE62F22-9576-4567-AEE9-DAC9007B712A}" type="presOf" srcId="{33651E21-888A-4542-BA46-B0B52CF92208}" destId="{017DE0E2-1C2F-4B16-B3BF-463D9130DB2E}" srcOrd="0" destOrd="0" presId="urn:microsoft.com/office/officeart/2005/8/layout/orgChart1"/>
    <dgm:cxn modelId="{77DE8639-ADD4-4B39-B930-510ED08A4BD3}" type="presOf" srcId="{B3DDB79B-9F09-4448-AF08-C79D7D46AB6F}" destId="{78CC150F-AA84-4A65-94A8-CE8B260C19F0}" srcOrd="1" destOrd="0" presId="urn:microsoft.com/office/officeart/2005/8/layout/orgChart1"/>
    <dgm:cxn modelId="{D7BB0D4F-5746-49BD-B51F-D2722A36CE5D}" srcId="{1A9EC610-7DC3-4176-8642-453FDE8E0096}" destId="{DBB249AF-4264-417A-A4FE-077067A66CAE}" srcOrd="0" destOrd="0" parTransId="{F19A3076-861B-4835-AB8B-7BF408840A95}" sibTransId="{995D1B11-35F7-495D-B0D4-84C9ED694DDC}"/>
    <dgm:cxn modelId="{3F92CA1D-BECA-4C00-A457-32D92B3CC548}" type="presOf" srcId="{DBB249AF-4264-417A-A4FE-077067A66CAE}" destId="{41951969-A1E8-4D28-A9EB-13084B76498F}" srcOrd="1" destOrd="0" presId="urn:microsoft.com/office/officeart/2005/8/layout/orgChart1"/>
    <dgm:cxn modelId="{8A98F74C-CC2A-4EEC-9410-2C4103D24E83}" type="presOf" srcId="{DBB249AF-4264-417A-A4FE-077067A66CAE}" destId="{73766A3E-8C5F-46D8-B6D2-D2379C6A7CAD}" srcOrd="0" destOrd="0" presId="urn:microsoft.com/office/officeart/2005/8/layout/orgChart1"/>
    <dgm:cxn modelId="{B4476BEE-C058-4B94-92EE-A9FDEB39D6C7}" type="presOf" srcId="{1A9EC610-7DC3-4176-8642-453FDE8E0096}" destId="{30509A47-96DE-4E14-BB0E-679ACDBCB3BF}" srcOrd="0" destOrd="0" presId="urn:microsoft.com/office/officeart/2005/8/layout/orgChart1"/>
    <dgm:cxn modelId="{CC57E029-0F30-43E6-A27E-4D8E4C3C74FB}" srcId="{DBB249AF-4264-417A-A4FE-077067A66CAE}" destId="{EF6EB77C-B341-4F46-9C31-F0E9470C960C}" srcOrd="1" destOrd="0" parTransId="{85009379-DB81-4365-997A-D18C1F20A639}" sibTransId="{0EC40894-99A8-4A52-86AD-3E337A99CD15}"/>
    <dgm:cxn modelId="{0A0C358E-FBEB-44BF-A7ED-3282A2347252}" srcId="{DBB249AF-4264-417A-A4FE-077067A66CAE}" destId="{E1686448-F09A-4B19-BF18-53FE86C30ADE}" srcOrd="2" destOrd="0" parTransId="{37E7F6A5-3A9C-483A-8B9F-AD17014F4915}" sibTransId="{ED86A46A-1BAF-4621-8EAC-D427D61AD0BE}"/>
    <dgm:cxn modelId="{6C052120-F3AC-409D-976E-DADBBE13164F}" type="presOf" srcId="{EF6EB77C-B341-4F46-9C31-F0E9470C960C}" destId="{F6488B30-600F-408C-AC00-8A1458D1E3DE}" srcOrd="0" destOrd="0" presId="urn:microsoft.com/office/officeart/2005/8/layout/orgChart1"/>
    <dgm:cxn modelId="{C8F3C359-A7D8-41DF-B587-6A0F91CD96E0}" type="presOf" srcId="{4D363B08-A24E-4E53-9342-F5D9EF40B17D}" destId="{781C3B38-D712-4137-9DA1-51CD3AB51268}" srcOrd="0" destOrd="0" presId="urn:microsoft.com/office/officeart/2005/8/layout/orgChart1"/>
    <dgm:cxn modelId="{034482A8-C478-48B3-8176-0C706C142B5D}" type="presOf" srcId="{1EC73919-7CA0-4607-AD1A-3D9BEC1D5A7F}" destId="{B4BF8067-A36C-4F91-BF31-DEE885756FE8}" srcOrd="0" destOrd="0" presId="urn:microsoft.com/office/officeart/2005/8/layout/orgChart1"/>
    <dgm:cxn modelId="{82B88F64-9B4A-466E-8396-742F4F3876DE}" type="presOf" srcId="{37E7F6A5-3A9C-483A-8B9F-AD17014F4915}" destId="{37963215-1CDD-429D-BD14-028ED8D47DA1}" srcOrd="0" destOrd="0" presId="urn:microsoft.com/office/officeart/2005/8/layout/orgChart1"/>
    <dgm:cxn modelId="{ACACE662-F548-4F23-B876-CBB2EC546059}" type="presOf" srcId="{0254F537-5773-4346-BEAC-183A70AB43A6}" destId="{9A1479EE-7908-4602-BC6E-9E0DC880F52C}" srcOrd="0" destOrd="0" presId="urn:microsoft.com/office/officeart/2005/8/layout/orgChart1"/>
    <dgm:cxn modelId="{F5AC62B7-D64D-4E48-A146-D28FDDEF095D}" srcId="{DBB249AF-4264-417A-A4FE-077067A66CAE}" destId="{33651E21-888A-4542-BA46-B0B52CF92208}" srcOrd="4" destOrd="0" parTransId="{1EC73919-7CA0-4607-AD1A-3D9BEC1D5A7F}" sibTransId="{08A96E18-69F8-480D-ADAB-3327377B55E7}"/>
    <dgm:cxn modelId="{E0D437EA-8AF5-4981-92EA-B9AC6587AA68}" type="presOf" srcId="{E1686448-F09A-4B19-BF18-53FE86C30ADE}" destId="{48A17763-E28B-4B68-88E5-FF76CC5DA220}" srcOrd="0" destOrd="0" presId="urn:microsoft.com/office/officeart/2005/8/layout/orgChart1"/>
    <dgm:cxn modelId="{B13536F7-789A-4C7D-8B04-37B68F3939E3}" type="presOf" srcId="{4D363B08-A24E-4E53-9342-F5D9EF40B17D}" destId="{EA47E115-DEB4-4B0D-88B3-14C9AC00ECD7}" srcOrd="1" destOrd="0" presId="urn:microsoft.com/office/officeart/2005/8/layout/orgChart1"/>
    <dgm:cxn modelId="{C1528001-93FC-46E6-9452-AEAA9FB24086}" type="presOf" srcId="{B3DDB79B-9F09-4448-AF08-C79D7D46AB6F}" destId="{9B1B8949-4958-4A44-9226-A2860BFC7C4E}" srcOrd="0" destOrd="0" presId="urn:microsoft.com/office/officeart/2005/8/layout/orgChart1"/>
    <dgm:cxn modelId="{930F7289-7DD2-473C-ACEB-4C85A6C4AFB2}" type="presOf" srcId="{33651E21-888A-4542-BA46-B0B52CF92208}" destId="{B975AFAC-0E9F-46C9-B9E8-5B026723612E}" srcOrd="1" destOrd="0" presId="urn:microsoft.com/office/officeart/2005/8/layout/orgChart1"/>
    <dgm:cxn modelId="{CC702A88-0F56-43C0-A4DF-76111DBA1319}" type="presOf" srcId="{070E7EA4-FF59-4CFA-B8F6-0DE702D02FB3}" destId="{2496B50B-81CC-4F1C-AB94-A639F027506C}" srcOrd="0" destOrd="0" presId="urn:microsoft.com/office/officeart/2005/8/layout/orgChart1"/>
    <dgm:cxn modelId="{85BB8A92-1B76-47F6-9F8C-BD7A09BF9390}" type="presOf" srcId="{85009379-DB81-4365-997A-D18C1F20A639}" destId="{406D968B-FCDD-42A4-9127-7AE98F1217D8}" srcOrd="0" destOrd="0" presId="urn:microsoft.com/office/officeart/2005/8/layout/orgChart1"/>
    <dgm:cxn modelId="{A52401D8-0A55-4F13-AFD1-DB7FF14DC160}" srcId="{DBB249AF-4264-417A-A4FE-077067A66CAE}" destId="{B3DDB79B-9F09-4448-AF08-C79D7D46AB6F}" srcOrd="3" destOrd="0" parTransId="{070E7EA4-FF59-4CFA-B8F6-0DE702D02FB3}" sibTransId="{6BE6AF67-BB6B-4E50-AB1E-E646E3590165}"/>
    <dgm:cxn modelId="{DE70CCA5-0A06-4B8D-A6C1-A5A9C9DA3388}" type="presOf" srcId="{EF6EB77C-B341-4F46-9C31-F0E9470C960C}" destId="{990BB2AD-8721-4BD9-B79B-E03BC3090E25}" srcOrd="1" destOrd="0" presId="urn:microsoft.com/office/officeart/2005/8/layout/orgChart1"/>
    <dgm:cxn modelId="{1B7E0D89-C9E3-4147-B75E-A6BB42BBBE70}" type="presOf" srcId="{E1686448-F09A-4B19-BF18-53FE86C30ADE}" destId="{6A711B5E-CE29-4B29-AE32-92B4EC84BD8F}" srcOrd="1" destOrd="0" presId="urn:microsoft.com/office/officeart/2005/8/layout/orgChart1"/>
    <dgm:cxn modelId="{6680E136-C927-4D70-8302-A7F0277F6EF5}" type="presParOf" srcId="{30509A47-96DE-4E14-BB0E-679ACDBCB3BF}" destId="{DADC09B0-A2CF-4CD0-B54C-B0B3E9817BF3}" srcOrd="0" destOrd="0" presId="urn:microsoft.com/office/officeart/2005/8/layout/orgChart1"/>
    <dgm:cxn modelId="{44DB261D-9F13-4326-802D-5492CC660486}" type="presParOf" srcId="{DADC09B0-A2CF-4CD0-B54C-B0B3E9817BF3}" destId="{D31A7B71-5275-408A-A551-63F886FED128}" srcOrd="0" destOrd="0" presId="urn:microsoft.com/office/officeart/2005/8/layout/orgChart1"/>
    <dgm:cxn modelId="{849EB279-69EA-4D83-9C54-12B34443DC87}" type="presParOf" srcId="{D31A7B71-5275-408A-A551-63F886FED128}" destId="{73766A3E-8C5F-46D8-B6D2-D2379C6A7CAD}" srcOrd="0" destOrd="0" presId="urn:microsoft.com/office/officeart/2005/8/layout/orgChart1"/>
    <dgm:cxn modelId="{DDA4480C-0CD0-4B5A-84E7-40D0ED661AB3}" type="presParOf" srcId="{D31A7B71-5275-408A-A551-63F886FED128}" destId="{41951969-A1E8-4D28-A9EB-13084B76498F}" srcOrd="1" destOrd="0" presId="urn:microsoft.com/office/officeart/2005/8/layout/orgChart1"/>
    <dgm:cxn modelId="{5128BD8D-6920-4169-8095-D586E1E2D185}" type="presParOf" srcId="{DADC09B0-A2CF-4CD0-B54C-B0B3E9817BF3}" destId="{27B1C349-CE14-45A2-962C-C32CE44B87A1}" srcOrd="1" destOrd="0" presId="urn:microsoft.com/office/officeart/2005/8/layout/orgChart1"/>
    <dgm:cxn modelId="{41AC65F9-41F8-4CEA-A49F-FDAE78295CA6}" type="presParOf" srcId="{27B1C349-CE14-45A2-962C-C32CE44B87A1}" destId="{9A1479EE-7908-4602-BC6E-9E0DC880F52C}" srcOrd="0" destOrd="0" presId="urn:microsoft.com/office/officeart/2005/8/layout/orgChart1"/>
    <dgm:cxn modelId="{0C963E7F-2653-4FF6-B772-129B4AB50CCC}" type="presParOf" srcId="{27B1C349-CE14-45A2-962C-C32CE44B87A1}" destId="{A8348586-0BA6-4D96-9F69-869673AEC245}" srcOrd="1" destOrd="0" presId="urn:microsoft.com/office/officeart/2005/8/layout/orgChart1"/>
    <dgm:cxn modelId="{1F73D231-4793-46DA-B744-35E6A7C3CC4C}" type="presParOf" srcId="{A8348586-0BA6-4D96-9F69-869673AEC245}" destId="{0BB36053-91D5-4B29-AB90-75B737356D9B}" srcOrd="0" destOrd="0" presId="urn:microsoft.com/office/officeart/2005/8/layout/orgChart1"/>
    <dgm:cxn modelId="{C9918FAF-3490-4116-8962-FDA9257095F4}" type="presParOf" srcId="{0BB36053-91D5-4B29-AB90-75B737356D9B}" destId="{781C3B38-D712-4137-9DA1-51CD3AB51268}" srcOrd="0" destOrd="0" presId="urn:microsoft.com/office/officeart/2005/8/layout/orgChart1"/>
    <dgm:cxn modelId="{7EB6B46E-879E-48CE-9761-978628EA213F}" type="presParOf" srcId="{0BB36053-91D5-4B29-AB90-75B737356D9B}" destId="{EA47E115-DEB4-4B0D-88B3-14C9AC00ECD7}" srcOrd="1" destOrd="0" presId="urn:microsoft.com/office/officeart/2005/8/layout/orgChart1"/>
    <dgm:cxn modelId="{59BA5F75-95DA-4A02-BEAB-07C507C1A2A4}" type="presParOf" srcId="{A8348586-0BA6-4D96-9F69-869673AEC245}" destId="{BF5568A2-7CC2-4C13-857D-E7875804798F}" srcOrd="1" destOrd="0" presId="urn:microsoft.com/office/officeart/2005/8/layout/orgChart1"/>
    <dgm:cxn modelId="{0C51F42F-8B9F-4353-A4C1-F24492626BD5}" type="presParOf" srcId="{A8348586-0BA6-4D96-9F69-869673AEC245}" destId="{3878849D-C5C2-4659-A786-F836BE430E07}" srcOrd="2" destOrd="0" presId="urn:microsoft.com/office/officeart/2005/8/layout/orgChart1"/>
    <dgm:cxn modelId="{5BB2607E-3C9C-4307-9354-6FB527A4358F}" type="presParOf" srcId="{27B1C349-CE14-45A2-962C-C32CE44B87A1}" destId="{406D968B-FCDD-42A4-9127-7AE98F1217D8}" srcOrd="2" destOrd="0" presId="urn:microsoft.com/office/officeart/2005/8/layout/orgChart1"/>
    <dgm:cxn modelId="{3370ACD3-B537-4816-905C-4CEC41613433}" type="presParOf" srcId="{27B1C349-CE14-45A2-962C-C32CE44B87A1}" destId="{1365642D-1F1A-4E92-BD89-23F8381B0C68}" srcOrd="3" destOrd="0" presId="urn:microsoft.com/office/officeart/2005/8/layout/orgChart1"/>
    <dgm:cxn modelId="{6C9F7FF1-3E94-490F-9005-AF60098BE4C0}" type="presParOf" srcId="{1365642D-1F1A-4E92-BD89-23F8381B0C68}" destId="{5CEAE7E2-09E3-4A2A-9C8A-AECCEB0AB5CE}" srcOrd="0" destOrd="0" presId="urn:microsoft.com/office/officeart/2005/8/layout/orgChart1"/>
    <dgm:cxn modelId="{0F2F49EA-F1C8-42E5-9C9D-1B364905D119}" type="presParOf" srcId="{5CEAE7E2-09E3-4A2A-9C8A-AECCEB0AB5CE}" destId="{F6488B30-600F-408C-AC00-8A1458D1E3DE}" srcOrd="0" destOrd="0" presId="urn:microsoft.com/office/officeart/2005/8/layout/orgChart1"/>
    <dgm:cxn modelId="{9D84DF53-13E7-45FE-A206-6B179322D855}" type="presParOf" srcId="{5CEAE7E2-09E3-4A2A-9C8A-AECCEB0AB5CE}" destId="{990BB2AD-8721-4BD9-B79B-E03BC3090E25}" srcOrd="1" destOrd="0" presId="urn:microsoft.com/office/officeart/2005/8/layout/orgChart1"/>
    <dgm:cxn modelId="{188482FC-9FE4-470B-B0C4-F6B2E89D8F1D}" type="presParOf" srcId="{1365642D-1F1A-4E92-BD89-23F8381B0C68}" destId="{CE11BD3C-F80A-4B9B-98B3-CD326A3DB046}" srcOrd="1" destOrd="0" presId="urn:microsoft.com/office/officeart/2005/8/layout/orgChart1"/>
    <dgm:cxn modelId="{66BBE522-60AB-417E-9134-8CEA1EA4C00C}" type="presParOf" srcId="{1365642D-1F1A-4E92-BD89-23F8381B0C68}" destId="{D427B7D6-ADAA-4C88-8DDA-7453A3D176CE}" srcOrd="2" destOrd="0" presId="urn:microsoft.com/office/officeart/2005/8/layout/orgChart1"/>
    <dgm:cxn modelId="{1B1E56BE-9D24-4EFC-AE11-F89F3728F138}" type="presParOf" srcId="{27B1C349-CE14-45A2-962C-C32CE44B87A1}" destId="{37963215-1CDD-429D-BD14-028ED8D47DA1}" srcOrd="4" destOrd="0" presId="urn:microsoft.com/office/officeart/2005/8/layout/orgChart1"/>
    <dgm:cxn modelId="{0CB6631F-CC5E-43B7-879C-E85AE5056C39}" type="presParOf" srcId="{27B1C349-CE14-45A2-962C-C32CE44B87A1}" destId="{2E64950F-2CDC-4CF7-B124-1C91A9E60612}" srcOrd="5" destOrd="0" presId="urn:microsoft.com/office/officeart/2005/8/layout/orgChart1"/>
    <dgm:cxn modelId="{A75ECA57-6C8E-40DD-BF35-0E8B82B14581}" type="presParOf" srcId="{2E64950F-2CDC-4CF7-B124-1C91A9E60612}" destId="{EF5B91CB-E678-4063-8FE0-8D738F283BAA}" srcOrd="0" destOrd="0" presId="urn:microsoft.com/office/officeart/2005/8/layout/orgChart1"/>
    <dgm:cxn modelId="{17AE67C5-1496-449D-BE32-2783C2865688}" type="presParOf" srcId="{EF5B91CB-E678-4063-8FE0-8D738F283BAA}" destId="{48A17763-E28B-4B68-88E5-FF76CC5DA220}" srcOrd="0" destOrd="0" presId="urn:microsoft.com/office/officeart/2005/8/layout/orgChart1"/>
    <dgm:cxn modelId="{D630CD29-D458-4642-81F6-DBAEAB13437C}" type="presParOf" srcId="{EF5B91CB-E678-4063-8FE0-8D738F283BAA}" destId="{6A711B5E-CE29-4B29-AE32-92B4EC84BD8F}" srcOrd="1" destOrd="0" presId="urn:microsoft.com/office/officeart/2005/8/layout/orgChart1"/>
    <dgm:cxn modelId="{778BFFC2-F49D-445A-ACD9-9F792412E39C}" type="presParOf" srcId="{2E64950F-2CDC-4CF7-B124-1C91A9E60612}" destId="{631552D7-C5AD-4394-A4B5-50F947293B9D}" srcOrd="1" destOrd="0" presId="urn:microsoft.com/office/officeart/2005/8/layout/orgChart1"/>
    <dgm:cxn modelId="{507DB879-D685-4C45-97B9-599C38B03E20}" type="presParOf" srcId="{2E64950F-2CDC-4CF7-B124-1C91A9E60612}" destId="{AD551DA1-3B6F-46BE-84D0-366EDBD1865D}" srcOrd="2" destOrd="0" presId="urn:microsoft.com/office/officeart/2005/8/layout/orgChart1"/>
    <dgm:cxn modelId="{B207577E-858B-4206-8075-03386919658F}" type="presParOf" srcId="{27B1C349-CE14-45A2-962C-C32CE44B87A1}" destId="{2496B50B-81CC-4F1C-AB94-A639F027506C}" srcOrd="6" destOrd="0" presId="urn:microsoft.com/office/officeart/2005/8/layout/orgChart1"/>
    <dgm:cxn modelId="{7679CE98-F971-447E-AA85-10E142BFDCB9}" type="presParOf" srcId="{27B1C349-CE14-45A2-962C-C32CE44B87A1}" destId="{055FF1ED-6170-43D5-AADA-F3E8BB5F5C02}" srcOrd="7" destOrd="0" presId="urn:microsoft.com/office/officeart/2005/8/layout/orgChart1"/>
    <dgm:cxn modelId="{4E5367E5-20E0-46EB-94E9-6B7D59B517A8}" type="presParOf" srcId="{055FF1ED-6170-43D5-AADA-F3E8BB5F5C02}" destId="{4E89F0FC-0518-445D-A411-19D0A18716F1}" srcOrd="0" destOrd="0" presId="urn:microsoft.com/office/officeart/2005/8/layout/orgChart1"/>
    <dgm:cxn modelId="{D0F7E0B0-21E7-4702-A71D-BA908650EC91}" type="presParOf" srcId="{4E89F0FC-0518-445D-A411-19D0A18716F1}" destId="{9B1B8949-4958-4A44-9226-A2860BFC7C4E}" srcOrd="0" destOrd="0" presId="urn:microsoft.com/office/officeart/2005/8/layout/orgChart1"/>
    <dgm:cxn modelId="{49C75588-BA8D-452A-BDCA-14F14BC14789}" type="presParOf" srcId="{4E89F0FC-0518-445D-A411-19D0A18716F1}" destId="{78CC150F-AA84-4A65-94A8-CE8B260C19F0}" srcOrd="1" destOrd="0" presId="urn:microsoft.com/office/officeart/2005/8/layout/orgChart1"/>
    <dgm:cxn modelId="{23BB0B03-7A7F-4649-8C4F-092DCFB40492}" type="presParOf" srcId="{055FF1ED-6170-43D5-AADA-F3E8BB5F5C02}" destId="{D253E887-6A9E-4A1E-81B8-BC8A4AE9F000}" srcOrd="1" destOrd="0" presId="urn:microsoft.com/office/officeart/2005/8/layout/orgChart1"/>
    <dgm:cxn modelId="{EAC0E5C3-4CF7-405A-8AE3-D4C0A6BBE028}" type="presParOf" srcId="{055FF1ED-6170-43D5-AADA-F3E8BB5F5C02}" destId="{84A34280-1420-428B-ACC6-B54F45922874}" srcOrd="2" destOrd="0" presId="urn:microsoft.com/office/officeart/2005/8/layout/orgChart1"/>
    <dgm:cxn modelId="{7BF80B32-0997-4984-A260-73FB934B7CD2}" type="presParOf" srcId="{27B1C349-CE14-45A2-962C-C32CE44B87A1}" destId="{B4BF8067-A36C-4F91-BF31-DEE885756FE8}" srcOrd="8" destOrd="0" presId="urn:microsoft.com/office/officeart/2005/8/layout/orgChart1"/>
    <dgm:cxn modelId="{577E0E63-DBBB-40A8-B899-5CC3E6FF0750}" type="presParOf" srcId="{27B1C349-CE14-45A2-962C-C32CE44B87A1}" destId="{08CC4604-AC35-4D1B-BC44-AED3FBEA991B}" srcOrd="9" destOrd="0" presId="urn:microsoft.com/office/officeart/2005/8/layout/orgChart1"/>
    <dgm:cxn modelId="{E2A21899-7C3C-4297-9D20-766483DA89A5}" type="presParOf" srcId="{08CC4604-AC35-4D1B-BC44-AED3FBEA991B}" destId="{61737D11-FA18-4D65-9004-5057BF866E79}" srcOrd="0" destOrd="0" presId="urn:microsoft.com/office/officeart/2005/8/layout/orgChart1"/>
    <dgm:cxn modelId="{D0BC2EBF-B174-4AA9-8830-39E6B668B2D8}" type="presParOf" srcId="{61737D11-FA18-4D65-9004-5057BF866E79}" destId="{017DE0E2-1C2F-4B16-B3BF-463D9130DB2E}" srcOrd="0" destOrd="0" presId="urn:microsoft.com/office/officeart/2005/8/layout/orgChart1"/>
    <dgm:cxn modelId="{4050D68F-2BA0-45E2-A6E8-DD325A807363}" type="presParOf" srcId="{61737D11-FA18-4D65-9004-5057BF866E79}" destId="{B975AFAC-0E9F-46C9-B9E8-5B026723612E}" srcOrd="1" destOrd="0" presId="urn:microsoft.com/office/officeart/2005/8/layout/orgChart1"/>
    <dgm:cxn modelId="{AAC6207F-8596-4D74-8DAD-1BFB518D1464}" type="presParOf" srcId="{08CC4604-AC35-4D1B-BC44-AED3FBEA991B}" destId="{335340AB-7207-4AAD-AA5D-FCF8A346CB21}" srcOrd="1" destOrd="0" presId="urn:microsoft.com/office/officeart/2005/8/layout/orgChart1"/>
    <dgm:cxn modelId="{1A910F8F-64F2-4875-87B1-A89A81394383}" type="presParOf" srcId="{08CC4604-AC35-4D1B-BC44-AED3FBEA991B}" destId="{ECF522E3-084B-4B9C-A542-510BBDE3AA79}" srcOrd="2" destOrd="0" presId="urn:microsoft.com/office/officeart/2005/8/layout/orgChart1"/>
    <dgm:cxn modelId="{D9B6D0EF-9F99-4740-9E28-391D789B917D}" type="presParOf" srcId="{DADC09B0-A2CF-4CD0-B54C-B0B3E9817BF3}" destId="{1A8A7FB5-07FA-45E9-918F-852EEF212F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9EC610-7DC3-4176-8642-453FDE8E0096}" type="doc">
      <dgm:prSet loTypeId="urn:microsoft.com/office/officeart/2005/8/layout/orgChart1" loCatId="hierarchy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DBB249AF-4264-417A-A4FE-077067A66CAE}">
      <dgm:prSet phldrT="[Text]"/>
      <dgm:spPr/>
      <dgm:t>
        <a:bodyPr/>
        <a:lstStyle/>
        <a:p>
          <a:r>
            <a:rPr lang="en-GB" dirty="0" smtClean="0"/>
            <a:t>AASE P1</a:t>
          </a:r>
          <a:endParaRPr lang="en-GB" dirty="0"/>
        </a:p>
      </dgm:t>
    </dgm:pt>
    <dgm:pt modelId="{F19A3076-861B-4835-AB8B-7BF408840A95}" type="parTrans" cxnId="{D7BB0D4F-5746-49BD-B51F-D2722A36CE5D}">
      <dgm:prSet/>
      <dgm:spPr/>
      <dgm:t>
        <a:bodyPr/>
        <a:lstStyle/>
        <a:p>
          <a:endParaRPr lang="en-GB"/>
        </a:p>
      </dgm:t>
    </dgm:pt>
    <dgm:pt modelId="{995D1B11-35F7-495D-B0D4-84C9ED694DDC}" type="sibTrans" cxnId="{D7BB0D4F-5746-49BD-B51F-D2722A36CE5D}">
      <dgm:prSet/>
      <dgm:spPr/>
      <dgm:t>
        <a:bodyPr/>
        <a:lstStyle/>
        <a:p>
          <a:endParaRPr lang="en-GB"/>
        </a:p>
      </dgm:t>
    </dgm:pt>
    <dgm:pt modelId="{4D363B08-A24E-4E53-9342-F5D9EF40B17D}">
      <dgm:prSet phldrT="[Text]"/>
      <dgm:spPr/>
      <dgm:t>
        <a:bodyPr/>
        <a:lstStyle/>
        <a:p>
          <a:r>
            <a:rPr lang="en-GB" dirty="0" smtClean="0"/>
            <a:t>NVQ</a:t>
          </a:r>
          <a:endParaRPr lang="en-GB" dirty="0"/>
        </a:p>
      </dgm:t>
    </dgm:pt>
    <dgm:pt modelId="{0254F537-5773-4346-BEAC-183A70AB43A6}" type="parTrans" cxnId="{539BB3C0-4B0C-4A16-8CBA-3C5F4B087E2D}">
      <dgm:prSet/>
      <dgm:spPr/>
      <dgm:t>
        <a:bodyPr/>
        <a:lstStyle/>
        <a:p>
          <a:endParaRPr lang="en-GB"/>
        </a:p>
      </dgm:t>
    </dgm:pt>
    <dgm:pt modelId="{0FC82294-C17C-400D-912E-4C96D2F3DFDA}" type="sibTrans" cxnId="{539BB3C0-4B0C-4A16-8CBA-3C5F4B087E2D}">
      <dgm:prSet/>
      <dgm:spPr/>
      <dgm:t>
        <a:bodyPr/>
        <a:lstStyle/>
        <a:p>
          <a:endParaRPr lang="en-GB"/>
        </a:p>
      </dgm:t>
    </dgm:pt>
    <dgm:pt modelId="{EF6EB77C-B341-4F46-9C31-F0E9470C960C}">
      <dgm:prSet phldrT="[Text]"/>
      <dgm:spPr/>
      <dgm:t>
        <a:bodyPr/>
        <a:lstStyle/>
        <a:p>
          <a:r>
            <a:rPr lang="en-GB" dirty="0" smtClean="0"/>
            <a:t>Technical Certificate</a:t>
          </a:r>
          <a:endParaRPr lang="en-GB" dirty="0"/>
        </a:p>
      </dgm:t>
    </dgm:pt>
    <dgm:pt modelId="{85009379-DB81-4365-997A-D18C1F20A639}" type="parTrans" cxnId="{CC57E029-0F30-43E6-A27E-4D8E4C3C74FB}">
      <dgm:prSet/>
      <dgm:spPr/>
      <dgm:t>
        <a:bodyPr/>
        <a:lstStyle/>
        <a:p>
          <a:endParaRPr lang="en-GB"/>
        </a:p>
      </dgm:t>
    </dgm:pt>
    <dgm:pt modelId="{0EC40894-99A8-4A52-86AD-3E337A99CD15}" type="sibTrans" cxnId="{CC57E029-0F30-43E6-A27E-4D8E4C3C74FB}">
      <dgm:prSet/>
      <dgm:spPr/>
      <dgm:t>
        <a:bodyPr/>
        <a:lstStyle/>
        <a:p>
          <a:endParaRPr lang="en-GB"/>
        </a:p>
      </dgm:t>
    </dgm:pt>
    <dgm:pt modelId="{E1686448-F09A-4B19-BF18-53FE86C30ADE}">
      <dgm:prSet phldrT="[Text]"/>
      <dgm:spPr/>
      <dgm:t>
        <a:bodyPr/>
        <a:lstStyle/>
        <a:p>
          <a:r>
            <a:rPr lang="en-GB" dirty="0" smtClean="0"/>
            <a:t>Employer Rights &amp; Responsibilities </a:t>
          </a:r>
          <a:endParaRPr lang="en-GB" dirty="0"/>
        </a:p>
      </dgm:t>
    </dgm:pt>
    <dgm:pt modelId="{37E7F6A5-3A9C-483A-8B9F-AD17014F4915}" type="parTrans" cxnId="{0A0C358E-FBEB-44BF-A7ED-3282A2347252}">
      <dgm:prSet/>
      <dgm:spPr/>
      <dgm:t>
        <a:bodyPr/>
        <a:lstStyle/>
        <a:p>
          <a:endParaRPr lang="en-GB"/>
        </a:p>
      </dgm:t>
    </dgm:pt>
    <dgm:pt modelId="{ED86A46A-1BAF-4621-8EAC-D427D61AD0BE}" type="sibTrans" cxnId="{0A0C358E-FBEB-44BF-A7ED-3282A2347252}">
      <dgm:prSet/>
      <dgm:spPr/>
      <dgm:t>
        <a:bodyPr/>
        <a:lstStyle/>
        <a:p>
          <a:endParaRPr lang="en-GB"/>
        </a:p>
      </dgm:t>
    </dgm:pt>
    <dgm:pt modelId="{B3DDB79B-9F09-4448-AF08-C79D7D46AB6F}">
      <dgm:prSet/>
      <dgm:spPr/>
      <dgm:t>
        <a:bodyPr/>
        <a:lstStyle/>
        <a:p>
          <a:r>
            <a:rPr lang="en-GB" dirty="0" smtClean="0"/>
            <a:t>Functional Skills</a:t>
          </a:r>
          <a:endParaRPr lang="en-GB" dirty="0"/>
        </a:p>
      </dgm:t>
    </dgm:pt>
    <dgm:pt modelId="{070E7EA4-FF59-4CFA-B8F6-0DE702D02FB3}" type="parTrans" cxnId="{A52401D8-0A55-4F13-AFD1-DB7FF14DC160}">
      <dgm:prSet/>
      <dgm:spPr/>
      <dgm:t>
        <a:bodyPr/>
        <a:lstStyle/>
        <a:p>
          <a:endParaRPr lang="en-GB"/>
        </a:p>
      </dgm:t>
    </dgm:pt>
    <dgm:pt modelId="{6BE6AF67-BB6B-4E50-AB1E-E646E3590165}" type="sibTrans" cxnId="{A52401D8-0A55-4F13-AFD1-DB7FF14DC160}">
      <dgm:prSet/>
      <dgm:spPr/>
      <dgm:t>
        <a:bodyPr/>
        <a:lstStyle/>
        <a:p>
          <a:endParaRPr lang="en-GB"/>
        </a:p>
      </dgm:t>
    </dgm:pt>
    <dgm:pt modelId="{231BC71C-4930-4194-A872-ED847B86E616}">
      <dgm:prSet/>
      <dgm:spPr/>
      <dgm:t>
        <a:bodyPr/>
        <a:lstStyle/>
        <a:p>
          <a:r>
            <a:rPr lang="en-GB" dirty="0" smtClean="0"/>
            <a:t>BTEC Sport (P&amp;E) L3 Only</a:t>
          </a:r>
          <a:endParaRPr lang="en-GB" dirty="0"/>
        </a:p>
      </dgm:t>
    </dgm:pt>
    <dgm:pt modelId="{B13C35C7-2F7F-4183-8916-F0238C44EDE1}" type="parTrans" cxnId="{BA49D579-E72F-447E-8E5F-5D8F0F197058}">
      <dgm:prSet/>
      <dgm:spPr/>
      <dgm:t>
        <a:bodyPr/>
        <a:lstStyle/>
        <a:p>
          <a:endParaRPr lang="en-GB"/>
        </a:p>
      </dgm:t>
    </dgm:pt>
    <dgm:pt modelId="{DD2D2CB3-9000-4A4C-92BC-9D87A5A5F8F3}" type="sibTrans" cxnId="{BA49D579-E72F-447E-8E5F-5D8F0F197058}">
      <dgm:prSet/>
      <dgm:spPr/>
      <dgm:t>
        <a:bodyPr/>
        <a:lstStyle/>
        <a:p>
          <a:endParaRPr lang="en-GB"/>
        </a:p>
      </dgm:t>
    </dgm:pt>
    <dgm:pt modelId="{B972C997-CD42-4D3B-A416-9C545BF55E01}">
      <dgm:prSet/>
      <dgm:spPr/>
      <dgm:t>
        <a:bodyPr/>
        <a:lstStyle/>
        <a:p>
          <a:r>
            <a:rPr lang="en-GB" dirty="0" smtClean="0"/>
            <a:t>Practical Elements</a:t>
          </a:r>
          <a:endParaRPr lang="en-GB" dirty="0"/>
        </a:p>
      </dgm:t>
    </dgm:pt>
    <dgm:pt modelId="{95FC3AE6-6C7B-49EB-8B84-28E3791ED081}" type="parTrans" cxnId="{DDCF5D5C-8710-4662-80CD-BF8498EC6C61}">
      <dgm:prSet/>
      <dgm:spPr/>
      <dgm:t>
        <a:bodyPr/>
        <a:lstStyle/>
        <a:p>
          <a:endParaRPr lang="en-GB"/>
        </a:p>
      </dgm:t>
    </dgm:pt>
    <dgm:pt modelId="{CB98A702-1918-4D2F-A603-C4AC9C83A619}" type="sibTrans" cxnId="{DDCF5D5C-8710-4662-80CD-BF8498EC6C61}">
      <dgm:prSet/>
      <dgm:spPr/>
      <dgm:t>
        <a:bodyPr/>
        <a:lstStyle/>
        <a:p>
          <a:endParaRPr lang="en-GB"/>
        </a:p>
      </dgm:t>
    </dgm:pt>
    <dgm:pt modelId="{9DBF71F7-8071-41C0-AF4D-C4B759A66B5E}">
      <dgm:prSet/>
      <dgm:spPr/>
      <dgm:t>
        <a:bodyPr/>
        <a:lstStyle/>
        <a:p>
          <a:r>
            <a:rPr lang="en-GB" dirty="0" smtClean="0"/>
            <a:t>UPK Elements</a:t>
          </a:r>
          <a:endParaRPr lang="en-GB" dirty="0"/>
        </a:p>
      </dgm:t>
    </dgm:pt>
    <dgm:pt modelId="{E34249E5-43B9-4BA9-BFB2-B50CEEC72525}" type="parTrans" cxnId="{ED735C27-F4F1-4749-8AE9-0CD02EE97E21}">
      <dgm:prSet/>
      <dgm:spPr/>
      <dgm:t>
        <a:bodyPr/>
        <a:lstStyle/>
        <a:p>
          <a:endParaRPr lang="en-GB"/>
        </a:p>
      </dgm:t>
    </dgm:pt>
    <dgm:pt modelId="{88340ED9-71DF-4D12-BEEC-F702A1DCF4C0}" type="sibTrans" cxnId="{ED735C27-F4F1-4749-8AE9-0CD02EE97E21}">
      <dgm:prSet/>
      <dgm:spPr/>
      <dgm:t>
        <a:bodyPr/>
        <a:lstStyle/>
        <a:p>
          <a:endParaRPr lang="en-GB"/>
        </a:p>
      </dgm:t>
    </dgm:pt>
    <dgm:pt modelId="{8268C901-F94E-4ED1-97CD-1A149D4EFEBB}">
      <dgm:prSet/>
      <dgm:spPr/>
      <dgm:t>
        <a:bodyPr/>
        <a:lstStyle/>
        <a:p>
          <a:r>
            <a:rPr lang="en-GB" dirty="0" smtClean="0"/>
            <a:t>9 Units</a:t>
          </a:r>
          <a:endParaRPr lang="en-GB" dirty="0"/>
        </a:p>
      </dgm:t>
    </dgm:pt>
    <dgm:pt modelId="{75861291-4779-4493-BDC2-369B43FFCD92}" type="parTrans" cxnId="{E62A976C-AF68-4D7A-A491-4069DBD7AD6E}">
      <dgm:prSet/>
      <dgm:spPr/>
      <dgm:t>
        <a:bodyPr/>
        <a:lstStyle/>
        <a:p>
          <a:endParaRPr lang="en-GB"/>
        </a:p>
      </dgm:t>
    </dgm:pt>
    <dgm:pt modelId="{89B7D646-72DC-48A6-BCDE-1705FB43C430}" type="sibTrans" cxnId="{E62A976C-AF68-4D7A-A491-4069DBD7AD6E}">
      <dgm:prSet/>
      <dgm:spPr/>
      <dgm:t>
        <a:bodyPr/>
        <a:lstStyle/>
        <a:p>
          <a:endParaRPr lang="en-GB"/>
        </a:p>
      </dgm:t>
    </dgm:pt>
    <dgm:pt modelId="{6678BD99-A974-4494-A660-C40345EF67BB}">
      <dgm:prSet/>
      <dgm:spPr/>
      <dgm:t>
        <a:bodyPr/>
        <a:lstStyle/>
        <a:p>
          <a:r>
            <a:rPr lang="en-GB" dirty="0" smtClean="0"/>
            <a:t>9 elements</a:t>
          </a:r>
          <a:endParaRPr lang="en-GB" dirty="0"/>
        </a:p>
      </dgm:t>
    </dgm:pt>
    <dgm:pt modelId="{D1E51852-F03B-4EB5-BE54-505204F8A10F}" type="parTrans" cxnId="{94DC2CD2-72A6-4817-835E-623F4EEDB92A}">
      <dgm:prSet/>
      <dgm:spPr/>
      <dgm:t>
        <a:bodyPr/>
        <a:lstStyle/>
        <a:p>
          <a:endParaRPr lang="en-GB"/>
        </a:p>
      </dgm:t>
    </dgm:pt>
    <dgm:pt modelId="{BC7FE38D-3ACC-45F6-B5CD-06ABCEB709FE}" type="sibTrans" cxnId="{94DC2CD2-72A6-4817-835E-623F4EEDB92A}">
      <dgm:prSet/>
      <dgm:spPr/>
      <dgm:t>
        <a:bodyPr/>
        <a:lstStyle/>
        <a:p>
          <a:endParaRPr lang="en-GB"/>
        </a:p>
      </dgm:t>
    </dgm:pt>
    <dgm:pt modelId="{2DA72675-2950-4A8F-8BC1-6FFA5CDFAED1}">
      <dgm:prSet/>
      <dgm:spPr/>
      <dgm:t>
        <a:bodyPr/>
        <a:lstStyle/>
        <a:p>
          <a:r>
            <a:rPr lang="en-GB" dirty="0" smtClean="0"/>
            <a:t>Exam Based</a:t>
          </a:r>
          <a:endParaRPr lang="en-GB" dirty="0"/>
        </a:p>
      </dgm:t>
    </dgm:pt>
    <dgm:pt modelId="{5E969640-0B07-4DE6-9574-508475CA52EB}" type="parTrans" cxnId="{C1313DFF-F061-4EEF-AAF1-B5EE56C388C0}">
      <dgm:prSet/>
      <dgm:spPr/>
      <dgm:t>
        <a:bodyPr/>
        <a:lstStyle/>
        <a:p>
          <a:endParaRPr lang="en-GB"/>
        </a:p>
      </dgm:t>
    </dgm:pt>
    <dgm:pt modelId="{1A16849D-11F4-4A3D-9987-CC8D884E0B46}" type="sibTrans" cxnId="{C1313DFF-F061-4EEF-AAF1-B5EE56C388C0}">
      <dgm:prSet/>
      <dgm:spPr/>
      <dgm:t>
        <a:bodyPr/>
        <a:lstStyle/>
        <a:p>
          <a:endParaRPr lang="en-GB"/>
        </a:p>
      </dgm:t>
    </dgm:pt>
    <dgm:pt modelId="{2C682ACA-0A99-4DA0-A35E-56A09365FA79}">
      <dgm:prSet/>
      <dgm:spPr/>
      <dgm:t>
        <a:bodyPr/>
        <a:lstStyle/>
        <a:p>
          <a:r>
            <a:rPr lang="en-GB" dirty="0" smtClean="0"/>
            <a:t>Proxy only until Sept 2012.</a:t>
          </a:r>
          <a:endParaRPr lang="en-GB" dirty="0"/>
        </a:p>
      </dgm:t>
    </dgm:pt>
    <dgm:pt modelId="{36EDD1C7-CC73-4CA7-A12F-4BB7AC8CD5C2}" type="parTrans" cxnId="{D769B18C-700C-4A03-B980-6E3B1042BA8C}">
      <dgm:prSet/>
      <dgm:spPr/>
      <dgm:t>
        <a:bodyPr/>
        <a:lstStyle/>
        <a:p>
          <a:endParaRPr lang="en-GB"/>
        </a:p>
      </dgm:t>
    </dgm:pt>
    <dgm:pt modelId="{CC1FF065-1872-451E-A5E0-4BF868A79371}" type="sibTrans" cxnId="{D769B18C-700C-4A03-B980-6E3B1042BA8C}">
      <dgm:prSet/>
      <dgm:spPr/>
      <dgm:t>
        <a:bodyPr/>
        <a:lstStyle/>
        <a:p>
          <a:endParaRPr lang="en-GB"/>
        </a:p>
      </dgm:t>
    </dgm:pt>
    <dgm:pt modelId="{9DD54796-4BC9-41F5-A741-AD1B0D89407E}">
      <dgm:prSet/>
      <dgm:spPr/>
      <dgm:t>
        <a:bodyPr/>
        <a:lstStyle/>
        <a:p>
          <a:r>
            <a:rPr lang="en-GB" dirty="0" smtClean="0"/>
            <a:t>Principles of Coaching (L2)</a:t>
          </a:r>
          <a:endParaRPr lang="en-GB" dirty="0"/>
        </a:p>
      </dgm:t>
    </dgm:pt>
    <dgm:pt modelId="{6578CB94-8276-4AFA-ACF0-BD687C296EC7}" type="parTrans" cxnId="{8EEB2B5E-64CA-418E-93EA-AC192B0E6BB1}">
      <dgm:prSet/>
      <dgm:spPr/>
      <dgm:t>
        <a:bodyPr/>
        <a:lstStyle/>
        <a:p>
          <a:endParaRPr lang="en-GB"/>
        </a:p>
      </dgm:t>
    </dgm:pt>
    <dgm:pt modelId="{76D47DC2-8B49-4736-ACB2-06883C2E4356}" type="sibTrans" cxnId="{8EEB2B5E-64CA-418E-93EA-AC192B0E6BB1}">
      <dgm:prSet/>
      <dgm:spPr/>
      <dgm:t>
        <a:bodyPr/>
        <a:lstStyle/>
        <a:p>
          <a:endParaRPr lang="en-GB"/>
        </a:p>
      </dgm:t>
    </dgm:pt>
    <dgm:pt modelId="{7F2C080D-90F4-4F37-B597-3EBEBD01E224}">
      <dgm:prSet/>
      <dgm:spPr/>
      <dgm:t>
        <a:bodyPr/>
        <a:lstStyle/>
        <a:p>
          <a:r>
            <a:rPr lang="en-GB" dirty="0" smtClean="0"/>
            <a:t>Coaching Qualification or BTEC Unit</a:t>
          </a:r>
          <a:endParaRPr lang="en-GB" dirty="0"/>
        </a:p>
      </dgm:t>
    </dgm:pt>
    <dgm:pt modelId="{40119FE3-2A73-4137-839D-130073BFD4E3}" type="parTrans" cxnId="{CA084695-7B92-4CF6-A5C1-6C7D450A26BB}">
      <dgm:prSet/>
      <dgm:spPr/>
      <dgm:t>
        <a:bodyPr/>
        <a:lstStyle/>
        <a:p>
          <a:endParaRPr lang="en-GB"/>
        </a:p>
      </dgm:t>
    </dgm:pt>
    <dgm:pt modelId="{FF090F09-AA64-4E4C-B7B8-30EAA418DF75}" type="sibTrans" cxnId="{CA084695-7B92-4CF6-A5C1-6C7D450A26BB}">
      <dgm:prSet/>
      <dgm:spPr/>
      <dgm:t>
        <a:bodyPr/>
        <a:lstStyle/>
        <a:p>
          <a:endParaRPr lang="en-GB"/>
        </a:p>
      </dgm:t>
    </dgm:pt>
    <dgm:pt modelId="{52913501-EFE4-41E4-A8FD-DA4D3CFA91C3}">
      <dgm:prSet/>
      <dgm:spPr/>
      <dgm:t>
        <a:bodyPr/>
        <a:lstStyle/>
        <a:p>
          <a:r>
            <a:rPr lang="en-GB" dirty="0" smtClean="0"/>
            <a:t>Personal Learning &amp; Thinking Skills</a:t>
          </a:r>
          <a:endParaRPr lang="en-GB" dirty="0"/>
        </a:p>
      </dgm:t>
    </dgm:pt>
    <dgm:pt modelId="{26176B3D-1811-4754-8442-B425082E3C93}" type="parTrans" cxnId="{37B512D0-B9A4-4148-AFAD-2A369769E3A5}">
      <dgm:prSet/>
      <dgm:spPr/>
      <dgm:t>
        <a:bodyPr/>
        <a:lstStyle/>
        <a:p>
          <a:endParaRPr lang="en-GB"/>
        </a:p>
      </dgm:t>
    </dgm:pt>
    <dgm:pt modelId="{3B28E251-8176-43DD-B1CF-3F6E1986C2C2}" type="sibTrans" cxnId="{37B512D0-B9A4-4148-AFAD-2A369769E3A5}">
      <dgm:prSet/>
      <dgm:spPr/>
      <dgm:t>
        <a:bodyPr/>
        <a:lstStyle/>
        <a:p>
          <a:endParaRPr lang="en-GB"/>
        </a:p>
      </dgm:t>
    </dgm:pt>
    <dgm:pt modelId="{64600BDA-67A1-46D8-A419-9C12B738AA38}">
      <dgm:prSet/>
      <dgm:spPr/>
      <dgm:t>
        <a:bodyPr/>
        <a:lstStyle/>
        <a:p>
          <a:r>
            <a:rPr lang="en-GB" dirty="0" smtClean="0"/>
            <a:t>Embedded into Technical Certificate</a:t>
          </a:r>
          <a:endParaRPr lang="en-GB" dirty="0"/>
        </a:p>
      </dgm:t>
    </dgm:pt>
    <dgm:pt modelId="{787F089E-3CDF-469F-BF2D-5CEA24CA769E}" type="parTrans" cxnId="{20BB4F85-F473-4026-810A-4ABF0052B737}">
      <dgm:prSet/>
      <dgm:spPr/>
      <dgm:t>
        <a:bodyPr/>
        <a:lstStyle/>
        <a:p>
          <a:endParaRPr lang="en-GB"/>
        </a:p>
      </dgm:t>
    </dgm:pt>
    <dgm:pt modelId="{B77E22BA-7871-481D-82FF-94A1C0FE2017}" type="sibTrans" cxnId="{20BB4F85-F473-4026-810A-4ABF0052B737}">
      <dgm:prSet/>
      <dgm:spPr/>
      <dgm:t>
        <a:bodyPr/>
        <a:lstStyle/>
        <a:p>
          <a:endParaRPr lang="en-GB"/>
        </a:p>
      </dgm:t>
    </dgm:pt>
    <dgm:pt modelId="{30509A47-96DE-4E14-BB0E-679ACDBCB3BF}" type="pres">
      <dgm:prSet presAssocID="{1A9EC610-7DC3-4176-8642-453FDE8E009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ADC09B0-A2CF-4CD0-B54C-B0B3E9817BF3}" type="pres">
      <dgm:prSet presAssocID="{DBB249AF-4264-417A-A4FE-077067A66CAE}" presName="hierRoot1" presStyleCnt="0">
        <dgm:presLayoutVars>
          <dgm:hierBranch val="init"/>
        </dgm:presLayoutVars>
      </dgm:prSet>
      <dgm:spPr/>
    </dgm:pt>
    <dgm:pt modelId="{D31A7B71-5275-408A-A551-63F886FED128}" type="pres">
      <dgm:prSet presAssocID="{DBB249AF-4264-417A-A4FE-077067A66CAE}" presName="rootComposite1" presStyleCnt="0"/>
      <dgm:spPr/>
    </dgm:pt>
    <dgm:pt modelId="{73766A3E-8C5F-46D8-B6D2-D2379C6A7CAD}" type="pres">
      <dgm:prSet presAssocID="{DBB249AF-4264-417A-A4FE-077067A66CA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1951969-A1E8-4D28-A9EB-13084B76498F}" type="pres">
      <dgm:prSet presAssocID="{DBB249AF-4264-417A-A4FE-077067A66CA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27B1C349-CE14-45A2-962C-C32CE44B87A1}" type="pres">
      <dgm:prSet presAssocID="{DBB249AF-4264-417A-A4FE-077067A66CAE}" presName="hierChild2" presStyleCnt="0"/>
      <dgm:spPr/>
    </dgm:pt>
    <dgm:pt modelId="{9A1479EE-7908-4602-BC6E-9E0DC880F52C}" type="pres">
      <dgm:prSet presAssocID="{0254F537-5773-4346-BEAC-183A70AB43A6}" presName="Name37" presStyleLbl="parChTrans1D2" presStyleIdx="0" presStyleCnt="6"/>
      <dgm:spPr/>
      <dgm:t>
        <a:bodyPr/>
        <a:lstStyle/>
        <a:p>
          <a:endParaRPr lang="en-GB"/>
        </a:p>
      </dgm:t>
    </dgm:pt>
    <dgm:pt modelId="{A8348586-0BA6-4D96-9F69-869673AEC245}" type="pres">
      <dgm:prSet presAssocID="{4D363B08-A24E-4E53-9342-F5D9EF40B17D}" presName="hierRoot2" presStyleCnt="0">
        <dgm:presLayoutVars>
          <dgm:hierBranch val="init"/>
        </dgm:presLayoutVars>
      </dgm:prSet>
      <dgm:spPr/>
    </dgm:pt>
    <dgm:pt modelId="{0BB36053-91D5-4B29-AB90-75B737356D9B}" type="pres">
      <dgm:prSet presAssocID="{4D363B08-A24E-4E53-9342-F5D9EF40B17D}" presName="rootComposite" presStyleCnt="0"/>
      <dgm:spPr/>
    </dgm:pt>
    <dgm:pt modelId="{781C3B38-D712-4137-9DA1-51CD3AB51268}" type="pres">
      <dgm:prSet presAssocID="{4D363B08-A24E-4E53-9342-F5D9EF40B17D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A47E115-DEB4-4B0D-88B3-14C9AC00ECD7}" type="pres">
      <dgm:prSet presAssocID="{4D363B08-A24E-4E53-9342-F5D9EF40B17D}" presName="rootConnector" presStyleLbl="node2" presStyleIdx="0" presStyleCnt="6"/>
      <dgm:spPr/>
      <dgm:t>
        <a:bodyPr/>
        <a:lstStyle/>
        <a:p>
          <a:endParaRPr lang="en-GB"/>
        </a:p>
      </dgm:t>
    </dgm:pt>
    <dgm:pt modelId="{BF5568A2-7CC2-4C13-857D-E7875804798F}" type="pres">
      <dgm:prSet presAssocID="{4D363B08-A24E-4E53-9342-F5D9EF40B17D}" presName="hierChild4" presStyleCnt="0"/>
      <dgm:spPr/>
    </dgm:pt>
    <dgm:pt modelId="{1C9429E0-98B8-4108-8892-7269AEAB7505}" type="pres">
      <dgm:prSet presAssocID="{95FC3AE6-6C7B-49EB-8B84-28E3791ED081}" presName="Name37" presStyleLbl="parChTrans1D3" presStyleIdx="0" presStyleCnt="9"/>
      <dgm:spPr/>
      <dgm:t>
        <a:bodyPr/>
        <a:lstStyle/>
        <a:p>
          <a:endParaRPr lang="en-GB"/>
        </a:p>
      </dgm:t>
    </dgm:pt>
    <dgm:pt modelId="{01659485-5ABB-42A9-A1BD-CD9C312249B1}" type="pres">
      <dgm:prSet presAssocID="{B972C997-CD42-4D3B-A416-9C545BF55E01}" presName="hierRoot2" presStyleCnt="0">
        <dgm:presLayoutVars>
          <dgm:hierBranch val="init"/>
        </dgm:presLayoutVars>
      </dgm:prSet>
      <dgm:spPr/>
    </dgm:pt>
    <dgm:pt modelId="{717E8E40-E266-4A4C-BE22-E6A46F7C962E}" type="pres">
      <dgm:prSet presAssocID="{B972C997-CD42-4D3B-A416-9C545BF55E01}" presName="rootComposite" presStyleCnt="0"/>
      <dgm:spPr/>
    </dgm:pt>
    <dgm:pt modelId="{DE5C7F4E-91B0-45A8-9EDA-0E5422C9CD03}" type="pres">
      <dgm:prSet presAssocID="{B972C997-CD42-4D3B-A416-9C545BF55E01}" presName="rootText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D9DEF82-FF77-4F23-9BEA-7C3D336BED63}" type="pres">
      <dgm:prSet presAssocID="{B972C997-CD42-4D3B-A416-9C545BF55E01}" presName="rootConnector" presStyleLbl="node3" presStyleIdx="0" presStyleCnt="9"/>
      <dgm:spPr/>
      <dgm:t>
        <a:bodyPr/>
        <a:lstStyle/>
        <a:p>
          <a:endParaRPr lang="en-GB"/>
        </a:p>
      </dgm:t>
    </dgm:pt>
    <dgm:pt modelId="{007385F4-32D4-4D6B-9170-F284FAFA9536}" type="pres">
      <dgm:prSet presAssocID="{B972C997-CD42-4D3B-A416-9C545BF55E01}" presName="hierChild4" presStyleCnt="0"/>
      <dgm:spPr/>
    </dgm:pt>
    <dgm:pt modelId="{A50D2423-4F8F-42B3-84A7-E081C3B190BD}" type="pres">
      <dgm:prSet presAssocID="{B972C997-CD42-4D3B-A416-9C545BF55E01}" presName="hierChild5" presStyleCnt="0"/>
      <dgm:spPr/>
    </dgm:pt>
    <dgm:pt modelId="{3CC9E641-F678-49A4-B173-3A8EC4EA7B8C}" type="pres">
      <dgm:prSet presAssocID="{E34249E5-43B9-4BA9-BFB2-B50CEEC72525}" presName="Name37" presStyleLbl="parChTrans1D3" presStyleIdx="1" presStyleCnt="9"/>
      <dgm:spPr/>
      <dgm:t>
        <a:bodyPr/>
        <a:lstStyle/>
        <a:p>
          <a:endParaRPr lang="en-GB"/>
        </a:p>
      </dgm:t>
    </dgm:pt>
    <dgm:pt modelId="{68055950-2499-477D-9F81-0C5A3B7E63D9}" type="pres">
      <dgm:prSet presAssocID="{9DBF71F7-8071-41C0-AF4D-C4B759A66B5E}" presName="hierRoot2" presStyleCnt="0">
        <dgm:presLayoutVars>
          <dgm:hierBranch val="init"/>
        </dgm:presLayoutVars>
      </dgm:prSet>
      <dgm:spPr/>
    </dgm:pt>
    <dgm:pt modelId="{7D849120-3ADE-4069-BAF5-43B628387AB9}" type="pres">
      <dgm:prSet presAssocID="{9DBF71F7-8071-41C0-AF4D-C4B759A66B5E}" presName="rootComposite" presStyleCnt="0"/>
      <dgm:spPr/>
    </dgm:pt>
    <dgm:pt modelId="{60C292E8-AD3D-4BBF-A871-60D74A308BF4}" type="pres">
      <dgm:prSet presAssocID="{9DBF71F7-8071-41C0-AF4D-C4B759A66B5E}" presName="rootText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A9A4234-B55A-4AF3-AD0D-207DAB4E7755}" type="pres">
      <dgm:prSet presAssocID="{9DBF71F7-8071-41C0-AF4D-C4B759A66B5E}" presName="rootConnector" presStyleLbl="node3" presStyleIdx="1" presStyleCnt="9"/>
      <dgm:spPr/>
      <dgm:t>
        <a:bodyPr/>
        <a:lstStyle/>
        <a:p>
          <a:endParaRPr lang="en-GB"/>
        </a:p>
      </dgm:t>
    </dgm:pt>
    <dgm:pt modelId="{C230FA62-79B9-4646-B3E0-8FFBD49FE1C1}" type="pres">
      <dgm:prSet presAssocID="{9DBF71F7-8071-41C0-AF4D-C4B759A66B5E}" presName="hierChild4" presStyleCnt="0"/>
      <dgm:spPr/>
    </dgm:pt>
    <dgm:pt modelId="{19DCFE78-A81C-4B17-9929-16719F222D1B}" type="pres">
      <dgm:prSet presAssocID="{9DBF71F7-8071-41C0-AF4D-C4B759A66B5E}" presName="hierChild5" presStyleCnt="0"/>
      <dgm:spPr/>
    </dgm:pt>
    <dgm:pt modelId="{216F8230-6BA2-4C6F-8A12-06C058ACF3C3}" type="pres">
      <dgm:prSet presAssocID="{75861291-4779-4493-BDC2-369B43FFCD92}" presName="Name37" presStyleLbl="parChTrans1D3" presStyleIdx="2" presStyleCnt="9"/>
      <dgm:spPr/>
      <dgm:t>
        <a:bodyPr/>
        <a:lstStyle/>
        <a:p>
          <a:endParaRPr lang="en-GB"/>
        </a:p>
      </dgm:t>
    </dgm:pt>
    <dgm:pt modelId="{79728679-0D71-47C2-92DC-1AFA1669EF19}" type="pres">
      <dgm:prSet presAssocID="{8268C901-F94E-4ED1-97CD-1A149D4EFEBB}" presName="hierRoot2" presStyleCnt="0">
        <dgm:presLayoutVars>
          <dgm:hierBranch val="init"/>
        </dgm:presLayoutVars>
      </dgm:prSet>
      <dgm:spPr/>
    </dgm:pt>
    <dgm:pt modelId="{E187275A-0E42-4D26-97BE-6706913104E1}" type="pres">
      <dgm:prSet presAssocID="{8268C901-F94E-4ED1-97CD-1A149D4EFEBB}" presName="rootComposite" presStyleCnt="0"/>
      <dgm:spPr/>
    </dgm:pt>
    <dgm:pt modelId="{99AA9753-4787-4C00-89FD-F026526602A2}" type="pres">
      <dgm:prSet presAssocID="{8268C901-F94E-4ED1-97CD-1A149D4EFEBB}" presName="rootText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2ECC533-4201-4BC5-B413-092C677AD7BD}" type="pres">
      <dgm:prSet presAssocID="{8268C901-F94E-4ED1-97CD-1A149D4EFEBB}" presName="rootConnector" presStyleLbl="node3" presStyleIdx="2" presStyleCnt="9"/>
      <dgm:spPr/>
      <dgm:t>
        <a:bodyPr/>
        <a:lstStyle/>
        <a:p>
          <a:endParaRPr lang="en-GB"/>
        </a:p>
      </dgm:t>
    </dgm:pt>
    <dgm:pt modelId="{D5A96CC0-A292-47A5-A3D0-C55A8ACF8DB0}" type="pres">
      <dgm:prSet presAssocID="{8268C901-F94E-4ED1-97CD-1A149D4EFEBB}" presName="hierChild4" presStyleCnt="0"/>
      <dgm:spPr/>
    </dgm:pt>
    <dgm:pt modelId="{AB89451E-B545-4EFC-B743-22C2E07B94D4}" type="pres">
      <dgm:prSet presAssocID="{8268C901-F94E-4ED1-97CD-1A149D4EFEBB}" presName="hierChild5" presStyleCnt="0"/>
      <dgm:spPr/>
    </dgm:pt>
    <dgm:pt modelId="{3878849D-C5C2-4659-A786-F836BE430E07}" type="pres">
      <dgm:prSet presAssocID="{4D363B08-A24E-4E53-9342-F5D9EF40B17D}" presName="hierChild5" presStyleCnt="0"/>
      <dgm:spPr/>
    </dgm:pt>
    <dgm:pt modelId="{406D968B-FCDD-42A4-9127-7AE98F1217D8}" type="pres">
      <dgm:prSet presAssocID="{85009379-DB81-4365-997A-D18C1F20A639}" presName="Name37" presStyleLbl="parChTrans1D2" presStyleIdx="1" presStyleCnt="6"/>
      <dgm:spPr/>
      <dgm:t>
        <a:bodyPr/>
        <a:lstStyle/>
        <a:p>
          <a:endParaRPr lang="en-GB"/>
        </a:p>
      </dgm:t>
    </dgm:pt>
    <dgm:pt modelId="{1365642D-1F1A-4E92-BD89-23F8381B0C68}" type="pres">
      <dgm:prSet presAssocID="{EF6EB77C-B341-4F46-9C31-F0E9470C960C}" presName="hierRoot2" presStyleCnt="0">
        <dgm:presLayoutVars>
          <dgm:hierBranch val="init"/>
        </dgm:presLayoutVars>
      </dgm:prSet>
      <dgm:spPr/>
    </dgm:pt>
    <dgm:pt modelId="{5CEAE7E2-09E3-4A2A-9C8A-AECCEB0AB5CE}" type="pres">
      <dgm:prSet presAssocID="{EF6EB77C-B341-4F46-9C31-F0E9470C960C}" presName="rootComposite" presStyleCnt="0"/>
      <dgm:spPr/>
    </dgm:pt>
    <dgm:pt modelId="{F6488B30-600F-408C-AC00-8A1458D1E3DE}" type="pres">
      <dgm:prSet presAssocID="{EF6EB77C-B341-4F46-9C31-F0E9470C960C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90BB2AD-8721-4BD9-B79B-E03BC3090E25}" type="pres">
      <dgm:prSet presAssocID="{EF6EB77C-B341-4F46-9C31-F0E9470C960C}" presName="rootConnector" presStyleLbl="node2" presStyleIdx="1" presStyleCnt="6"/>
      <dgm:spPr/>
      <dgm:t>
        <a:bodyPr/>
        <a:lstStyle/>
        <a:p>
          <a:endParaRPr lang="en-GB"/>
        </a:p>
      </dgm:t>
    </dgm:pt>
    <dgm:pt modelId="{CE11BD3C-F80A-4B9B-98B3-CD326A3DB046}" type="pres">
      <dgm:prSet presAssocID="{EF6EB77C-B341-4F46-9C31-F0E9470C960C}" presName="hierChild4" presStyleCnt="0"/>
      <dgm:spPr/>
    </dgm:pt>
    <dgm:pt modelId="{C7ABE723-1653-4E1F-9829-87193BAEFE1F}" type="pres">
      <dgm:prSet presAssocID="{B13C35C7-2F7F-4183-8916-F0238C44EDE1}" presName="Name37" presStyleLbl="parChTrans1D3" presStyleIdx="3" presStyleCnt="9"/>
      <dgm:spPr/>
      <dgm:t>
        <a:bodyPr/>
        <a:lstStyle/>
        <a:p>
          <a:endParaRPr lang="en-GB"/>
        </a:p>
      </dgm:t>
    </dgm:pt>
    <dgm:pt modelId="{7FAEE90D-E4E5-4177-A3A9-7F18D3A66E96}" type="pres">
      <dgm:prSet presAssocID="{231BC71C-4930-4194-A872-ED847B86E616}" presName="hierRoot2" presStyleCnt="0">
        <dgm:presLayoutVars>
          <dgm:hierBranch val="init"/>
        </dgm:presLayoutVars>
      </dgm:prSet>
      <dgm:spPr/>
    </dgm:pt>
    <dgm:pt modelId="{633A14E8-EEF3-436B-9852-E8BADB043881}" type="pres">
      <dgm:prSet presAssocID="{231BC71C-4930-4194-A872-ED847B86E616}" presName="rootComposite" presStyleCnt="0"/>
      <dgm:spPr/>
    </dgm:pt>
    <dgm:pt modelId="{E540BE7B-2111-4436-8539-45D88ECEACCB}" type="pres">
      <dgm:prSet presAssocID="{231BC71C-4930-4194-A872-ED847B86E616}" presName="rootText" presStyleLbl="node3" presStyleIdx="3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1B2AF25-6C4D-4E6E-B102-6DD1BC12B892}" type="pres">
      <dgm:prSet presAssocID="{231BC71C-4930-4194-A872-ED847B86E616}" presName="rootConnector" presStyleLbl="node3" presStyleIdx="3" presStyleCnt="9"/>
      <dgm:spPr/>
      <dgm:t>
        <a:bodyPr/>
        <a:lstStyle/>
        <a:p>
          <a:endParaRPr lang="en-GB"/>
        </a:p>
      </dgm:t>
    </dgm:pt>
    <dgm:pt modelId="{A0A62E3D-71F7-4040-B94B-61DFE3ED0779}" type="pres">
      <dgm:prSet presAssocID="{231BC71C-4930-4194-A872-ED847B86E616}" presName="hierChild4" presStyleCnt="0"/>
      <dgm:spPr/>
    </dgm:pt>
    <dgm:pt modelId="{E1E8CC9F-D9E8-47F3-B77D-E230079F758F}" type="pres">
      <dgm:prSet presAssocID="{231BC71C-4930-4194-A872-ED847B86E616}" presName="hierChild5" presStyleCnt="0"/>
      <dgm:spPr/>
    </dgm:pt>
    <dgm:pt modelId="{D427B7D6-ADAA-4C88-8DDA-7453A3D176CE}" type="pres">
      <dgm:prSet presAssocID="{EF6EB77C-B341-4F46-9C31-F0E9470C960C}" presName="hierChild5" presStyleCnt="0"/>
      <dgm:spPr/>
    </dgm:pt>
    <dgm:pt modelId="{37963215-1CDD-429D-BD14-028ED8D47DA1}" type="pres">
      <dgm:prSet presAssocID="{37E7F6A5-3A9C-483A-8B9F-AD17014F4915}" presName="Name37" presStyleLbl="parChTrans1D2" presStyleIdx="2" presStyleCnt="6"/>
      <dgm:spPr/>
      <dgm:t>
        <a:bodyPr/>
        <a:lstStyle/>
        <a:p>
          <a:endParaRPr lang="en-GB"/>
        </a:p>
      </dgm:t>
    </dgm:pt>
    <dgm:pt modelId="{2E64950F-2CDC-4CF7-B124-1C91A9E60612}" type="pres">
      <dgm:prSet presAssocID="{E1686448-F09A-4B19-BF18-53FE86C30ADE}" presName="hierRoot2" presStyleCnt="0">
        <dgm:presLayoutVars>
          <dgm:hierBranch val="init"/>
        </dgm:presLayoutVars>
      </dgm:prSet>
      <dgm:spPr/>
    </dgm:pt>
    <dgm:pt modelId="{EF5B91CB-E678-4063-8FE0-8D738F283BAA}" type="pres">
      <dgm:prSet presAssocID="{E1686448-F09A-4B19-BF18-53FE86C30ADE}" presName="rootComposite" presStyleCnt="0"/>
      <dgm:spPr/>
    </dgm:pt>
    <dgm:pt modelId="{48A17763-E28B-4B68-88E5-FF76CC5DA220}" type="pres">
      <dgm:prSet presAssocID="{E1686448-F09A-4B19-BF18-53FE86C30ADE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A711B5E-CE29-4B29-AE32-92B4EC84BD8F}" type="pres">
      <dgm:prSet presAssocID="{E1686448-F09A-4B19-BF18-53FE86C30ADE}" presName="rootConnector" presStyleLbl="node2" presStyleIdx="2" presStyleCnt="6"/>
      <dgm:spPr/>
      <dgm:t>
        <a:bodyPr/>
        <a:lstStyle/>
        <a:p>
          <a:endParaRPr lang="en-GB"/>
        </a:p>
      </dgm:t>
    </dgm:pt>
    <dgm:pt modelId="{631552D7-C5AD-4394-A4B5-50F947293B9D}" type="pres">
      <dgm:prSet presAssocID="{E1686448-F09A-4B19-BF18-53FE86C30ADE}" presName="hierChild4" presStyleCnt="0"/>
      <dgm:spPr/>
    </dgm:pt>
    <dgm:pt modelId="{39AD87FE-20B9-4908-886D-0CF0C20927E4}" type="pres">
      <dgm:prSet presAssocID="{D1E51852-F03B-4EB5-BE54-505204F8A10F}" presName="Name37" presStyleLbl="parChTrans1D3" presStyleIdx="4" presStyleCnt="9"/>
      <dgm:spPr/>
      <dgm:t>
        <a:bodyPr/>
        <a:lstStyle/>
        <a:p>
          <a:endParaRPr lang="en-GB"/>
        </a:p>
      </dgm:t>
    </dgm:pt>
    <dgm:pt modelId="{4B2D9201-13BA-4010-B655-349A49BE7438}" type="pres">
      <dgm:prSet presAssocID="{6678BD99-A974-4494-A660-C40345EF67BB}" presName="hierRoot2" presStyleCnt="0">
        <dgm:presLayoutVars>
          <dgm:hierBranch val="init"/>
        </dgm:presLayoutVars>
      </dgm:prSet>
      <dgm:spPr/>
    </dgm:pt>
    <dgm:pt modelId="{2F5CC41C-9C2B-4B4B-9E9C-DFA753EFAD2B}" type="pres">
      <dgm:prSet presAssocID="{6678BD99-A974-4494-A660-C40345EF67BB}" presName="rootComposite" presStyleCnt="0"/>
      <dgm:spPr/>
    </dgm:pt>
    <dgm:pt modelId="{D98BBAE0-4F0B-4EAC-B8CA-6DE84993B71A}" type="pres">
      <dgm:prSet presAssocID="{6678BD99-A974-4494-A660-C40345EF67BB}" presName="rootText" presStyleLbl="node3" presStyleIdx="4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9FE41EA-31F2-4B34-B356-C9343EEDA19F}" type="pres">
      <dgm:prSet presAssocID="{6678BD99-A974-4494-A660-C40345EF67BB}" presName="rootConnector" presStyleLbl="node3" presStyleIdx="4" presStyleCnt="9"/>
      <dgm:spPr/>
      <dgm:t>
        <a:bodyPr/>
        <a:lstStyle/>
        <a:p>
          <a:endParaRPr lang="en-GB"/>
        </a:p>
      </dgm:t>
    </dgm:pt>
    <dgm:pt modelId="{35B00F21-FBE4-4F1F-BE08-6D6EEEB62541}" type="pres">
      <dgm:prSet presAssocID="{6678BD99-A974-4494-A660-C40345EF67BB}" presName="hierChild4" presStyleCnt="0"/>
      <dgm:spPr/>
    </dgm:pt>
    <dgm:pt modelId="{D966D7F4-9DB2-4D48-A435-8868BCD254F2}" type="pres">
      <dgm:prSet presAssocID="{6678BD99-A974-4494-A660-C40345EF67BB}" presName="hierChild5" presStyleCnt="0"/>
      <dgm:spPr/>
    </dgm:pt>
    <dgm:pt modelId="{AD551DA1-3B6F-46BE-84D0-366EDBD1865D}" type="pres">
      <dgm:prSet presAssocID="{E1686448-F09A-4B19-BF18-53FE86C30ADE}" presName="hierChild5" presStyleCnt="0"/>
      <dgm:spPr/>
    </dgm:pt>
    <dgm:pt modelId="{2496B50B-81CC-4F1C-AB94-A639F027506C}" type="pres">
      <dgm:prSet presAssocID="{070E7EA4-FF59-4CFA-B8F6-0DE702D02FB3}" presName="Name37" presStyleLbl="parChTrans1D2" presStyleIdx="3" presStyleCnt="6"/>
      <dgm:spPr/>
      <dgm:t>
        <a:bodyPr/>
        <a:lstStyle/>
        <a:p>
          <a:endParaRPr lang="en-GB"/>
        </a:p>
      </dgm:t>
    </dgm:pt>
    <dgm:pt modelId="{055FF1ED-6170-43D5-AADA-F3E8BB5F5C02}" type="pres">
      <dgm:prSet presAssocID="{B3DDB79B-9F09-4448-AF08-C79D7D46AB6F}" presName="hierRoot2" presStyleCnt="0">
        <dgm:presLayoutVars>
          <dgm:hierBranch val="init"/>
        </dgm:presLayoutVars>
      </dgm:prSet>
      <dgm:spPr/>
    </dgm:pt>
    <dgm:pt modelId="{4E89F0FC-0518-445D-A411-19D0A18716F1}" type="pres">
      <dgm:prSet presAssocID="{B3DDB79B-9F09-4448-AF08-C79D7D46AB6F}" presName="rootComposite" presStyleCnt="0"/>
      <dgm:spPr/>
    </dgm:pt>
    <dgm:pt modelId="{9B1B8949-4958-4A44-9226-A2860BFC7C4E}" type="pres">
      <dgm:prSet presAssocID="{B3DDB79B-9F09-4448-AF08-C79D7D46AB6F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CC150F-AA84-4A65-94A8-CE8B260C19F0}" type="pres">
      <dgm:prSet presAssocID="{B3DDB79B-9F09-4448-AF08-C79D7D46AB6F}" presName="rootConnector" presStyleLbl="node2" presStyleIdx="3" presStyleCnt="6"/>
      <dgm:spPr/>
      <dgm:t>
        <a:bodyPr/>
        <a:lstStyle/>
        <a:p>
          <a:endParaRPr lang="en-GB"/>
        </a:p>
      </dgm:t>
    </dgm:pt>
    <dgm:pt modelId="{D253E887-6A9E-4A1E-81B8-BC8A4AE9F000}" type="pres">
      <dgm:prSet presAssocID="{B3DDB79B-9F09-4448-AF08-C79D7D46AB6F}" presName="hierChild4" presStyleCnt="0"/>
      <dgm:spPr/>
    </dgm:pt>
    <dgm:pt modelId="{CCCFB922-2FC8-4B54-B7B9-9B5011686EE0}" type="pres">
      <dgm:prSet presAssocID="{5E969640-0B07-4DE6-9574-508475CA52EB}" presName="Name37" presStyleLbl="parChTrans1D3" presStyleIdx="5" presStyleCnt="9"/>
      <dgm:spPr/>
      <dgm:t>
        <a:bodyPr/>
        <a:lstStyle/>
        <a:p>
          <a:endParaRPr lang="en-GB"/>
        </a:p>
      </dgm:t>
    </dgm:pt>
    <dgm:pt modelId="{317F8BE3-AF27-4417-B946-3C4455E5E193}" type="pres">
      <dgm:prSet presAssocID="{2DA72675-2950-4A8F-8BC1-6FFA5CDFAED1}" presName="hierRoot2" presStyleCnt="0">
        <dgm:presLayoutVars>
          <dgm:hierBranch val="init"/>
        </dgm:presLayoutVars>
      </dgm:prSet>
      <dgm:spPr/>
    </dgm:pt>
    <dgm:pt modelId="{7292DFAA-3CC1-47E3-B623-DD5736F23FC6}" type="pres">
      <dgm:prSet presAssocID="{2DA72675-2950-4A8F-8BC1-6FFA5CDFAED1}" presName="rootComposite" presStyleCnt="0"/>
      <dgm:spPr/>
    </dgm:pt>
    <dgm:pt modelId="{55DEB990-CBCF-45B2-A123-A9ECC3F811E7}" type="pres">
      <dgm:prSet presAssocID="{2DA72675-2950-4A8F-8BC1-6FFA5CDFAED1}" presName="rootText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4F4653E-89E1-4C7D-978F-2177894B844D}" type="pres">
      <dgm:prSet presAssocID="{2DA72675-2950-4A8F-8BC1-6FFA5CDFAED1}" presName="rootConnector" presStyleLbl="node3" presStyleIdx="5" presStyleCnt="9"/>
      <dgm:spPr/>
      <dgm:t>
        <a:bodyPr/>
        <a:lstStyle/>
        <a:p>
          <a:endParaRPr lang="en-GB"/>
        </a:p>
      </dgm:t>
    </dgm:pt>
    <dgm:pt modelId="{3F472532-2EA1-4918-8286-0844B4427A65}" type="pres">
      <dgm:prSet presAssocID="{2DA72675-2950-4A8F-8BC1-6FFA5CDFAED1}" presName="hierChild4" presStyleCnt="0"/>
      <dgm:spPr/>
    </dgm:pt>
    <dgm:pt modelId="{03A37829-DF17-4E48-B33F-A07B947B8374}" type="pres">
      <dgm:prSet presAssocID="{2DA72675-2950-4A8F-8BC1-6FFA5CDFAED1}" presName="hierChild5" presStyleCnt="0"/>
      <dgm:spPr/>
    </dgm:pt>
    <dgm:pt modelId="{27AFD052-9C3A-4E4C-AD89-08624347038D}" type="pres">
      <dgm:prSet presAssocID="{36EDD1C7-CC73-4CA7-A12F-4BB7AC8CD5C2}" presName="Name37" presStyleLbl="parChTrans1D3" presStyleIdx="6" presStyleCnt="9"/>
      <dgm:spPr/>
      <dgm:t>
        <a:bodyPr/>
        <a:lstStyle/>
        <a:p>
          <a:endParaRPr lang="en-GB"/>
        </a:p>
      </dgm:t>
    </dgm:pt>
    <dgm:pt modelId="{44501156-F25A-4654-A83A-98AB6D1C911D}" type="pres">
      <dgm:prSet presAssocID="{2C682ACA-0A99-4DA0-A35E-56A09365FA79}" presName="hierRoot2" presStyleCnt="0">
        <dgm:presLayoutVars>
          <dgm:hierBranch val="init"/>
        </dgm:presLayoutVars>
      </dgm:prSet>
      <dgm:spPr/>
    </dgm:pt>
    <dgm:pt modelId="{77BEC5F4-382F-4FB8-8B6A-4F68ADDA58EA}" type="pres">
      <dgm:prSet presAssocID="{2C682ACA-0A99-4DA0-A35E-56A09365FA79}" presName="rootComposite" presStyleCnt="0"/>
      <dgm:spPr/>
    </dgm:pt>
    <dgm:pt modelId="{BE04E5F6-AD72-4825-9CB6-7D4D63F03015}" type="pres">
      <dgm:prSet presAssocID="{2C682ACA-0A99-4DA0-A35E-56A09365FA79}" presName="rootText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01A24AA-6434-4407-9E78-3C13C5A7FA80}" type="pres">
      <dgm:prSet presAssocID="{2C682ACA-0A99-4DA0-A35E-56A09365FA79}" presName="rootConnector" presStyleLbl="node3" presStyleIdx="6" presStyleCnt="9"/>
      <dgm:spPr/>
      <dgm:t>
        <a:bodyPr/>
        <a:lstStyle/>
        <a:p>
          <a:endParaRPr lang="en-GB"/>
        </a:p>
      </dgm:t>
    </dgm:pt>
    <dgm:pt modelId="{C14D64DC-CC17-49D0-B26B-7B59E0D1303D}" type="pres">
      <dgm:prSet presAssocID="{2C682ACA-0A99-4DA0-A35E-56A09365FA79}" presName="hierChild4" presStyleCnt="0"/>
      <dgm:spPr/>
    </dgm:pt>
    <dgm:pt modelId="{FF0BD6E6-F684-4EAD-ADB0-143F99BD521D}" type="pres">
      <dgm:prSet presAssocID="{2C682ACA-0A99-4DA0-A35E-56A09365FA79}" presName="hierChild5" presStyleCnt="0"/>
      <dgm:spPr/>
    </dgm:pt>
    <dgm:pt modelId="{84A34280-1420-428B-ACC6-B54F45922874}" type="pres">
      <dgm:prSet presAssocID="{B3DDB79B-9F09-4448-AF08-C79D7D46AB6F}" presName="hierChild5" presStyleCnt="0"/>
      <dgm:spPr/>
    </dgm:pt>
    <dgm:pt modelId="{46029D0C-C998-418B-8276-0ED3BDC878FB}" type="pres">
      <dgm:prSet presAssocID="{6578CB94-8276-4AFA-ACF0-BD687C296EC7}" presName="Name37" presStyleLbl="parChTrans1D2" presStyleIdx="4" presStyleCnt="6"/>
      <dgm:spPr/>
    </dgm:pt>
    <dgm:pt modelId="{ECB1DA29-C2AF-4573-BA5F-80A54EDC4238}" type="pres">
      <dgm:prSet presAssocID="{9DD54796-4BC9-41F5-A741-AD1B0D89407E}" presName="hierRoot2" presStyleCnt="0">
        <dgm:presLayoutVars>
          <dgm:hierBranch val="init"/>
        </dgm:presLayoutVars>
      </dgm:prSet>
      <dgm:spPr/>
    </dgm:pt>
    <dgm:pt modelId="{FB6AF2FB-DADE-4BBA-92BD-2E770932F3DB}" type="pres">
      <dgm:prSet presAssocID="{9DD54796-4BC9-41F5-A741-AD1B0D89407E}" presName="rootComposite" presStyleCnt="0"/>
      <dgm:spPr/>
    </dgm:pt>
    <dgm:pt modelId="{6ACAD2CD-127B-485D-A464-CD5B673B4E8E}" type="pres">
      <dgm:prSet presAssocID="{9DD54796-4BC9-41F5-A741-AD1B0D89407E}" presName="rootText" presStyleLbl="node2" presStyleIdx="4" presStyleCnt="6">
        <dgm:presLayoutVars>
          <dgm:chPref val="3"/>
        </dgm:presLayoutVars>
      </dgm:prSet>
      <dgm:spPr/>
    </dgm:pt>
    <dgm:pt modelId="{43D8755C-E4A1-4096-B6EC-BC024B363BC7}" type="pres">
      <dgm:prSet presAssocID="{9DD54796-4BC9-41F5-A741-AD1B0D89407E}" presName="rootConnector" presStyleLbl="node2" presStyleIdx="4" presStyleCnt="6"/>
      <dgm:spPr/>
    </dgm:pt>
    <dgm:pt modelId="{694D3798-F142-4127-A291-74F5A987496F}" type="pres">
      <dgm:prSet presAssocID="{9DD54796-4BC9-41F5-A741-AD1B0D89407E}" presName="hierChild4" presStyleCnt="0"/>
      <dgm:spPr/>
    </dgm:pt>
    <dgm:pt modelId="{3B677582-7779-458F-842D-E54FA1C09388}" type="pres">
      <dgm:prSet presAssocID="{40119FE3-2A73-4137-839D-130073BFD4E3}" presName="Name37" presStyleLbl="parChTrans1D3" presStyleIdx="7" presStyleCnt="9"/>
      <dgm:spPr/>
    </dgm:pt>
    <dgm:pt modelId="{93EFD47D-02D7-40E4-AAA2-3824E0D235A8}" type="pres">
      <dgm:prSet presAssocID="{7F2C080D-90F4-4F37-B597-3EBEBD01E224}" presName="hierRoot2" presStyleCnt="0">
        <dgm:presLayoutVars>
          <dgm:hierBranch val="init"/>
        </dgm:presLayoutVars>
      </dgm:prSet>
      <dgm:spPr/>
    </dgm:pt>
    <dgm:pt modelId="{0A146F5A-3971-4E88-9448-1F7E16E39D00}" type="pres">
      <dgm:prSet presAssocID="{7F2C080D-90F4-4F37-B597-3EBEBD01E224}" presName="rootComposite" presStyleCnt="0"/>
      <dgm:spPr/>
    </dgm:pt>
    <dgm:pt modelId="{BE8993E5-7802-4792-8062-D176106E341B}" type="pres">
      <dgm:prSet presAssocID="{7F2C080D-90F4-4F37-B597-3EBEBD01E224}" presName="rootText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CB89E35-FE5B-49F5-8216-00E0A5E2939E}" type="pres">
      <dgm:prSet presAssocID="{7F2C080D-90F4-4F37-B597-3EBEBD01E224}" presName="rootConnector" presStyleLbl="node3" presStyleIdx="7" presStyleCnt="9"/>
      <dgm:spPr/>
    </dgm:pt>
    <dgm:pt modelId="{B7180437-7283-4BD9-BAE9-2DBEBE2399AE}" type="pres">
      <dgm:prSet presAssocID="{7F2C080D-90F4-4F37-B597-3EBEBD01E224}" presName="hierChild4" presStyleCnt="0"/>
      <dgm:spPr/>
    </dgm:pt>
    <dgm:pt modelId="{FEEC9F48-B62A-41ED-BF4E-1E817FFFDF04}" type="pres">
      <dgm:prSet presAssocID="{7F2C080D-90F4-4F37-B597-3EBEBD01E224}" presName="hierChild5" presStyleCnt="0"/>
      <dgm:spPr/>
    </dgm:pt>
    <dgm:pt modelId="{E8C88CA1-C723-4FA2-85CB-4A5403787B07}" type="pres">
      <dgm:prSet presAssocID="{9DD54796-4BC9-41F5-A741-AD1B0D89407E}" presName="hierChild5" presStyleCnt="0"/>
      <dgm:spPr/>
    </dgm:pt>
    <dgm:pt modelId="{2667F476-9B55-4B1B-918F-688F8D83475B}" type="pres">
      <dgm:prSet presAssocID="{26176B3D-1811-4754-8442-B425082E3C93}" presName="Name37" presStyleLbl="parChTrans1D2" presStyleIdx="5" presStyleCnt="6"/>
      <dgm:spPr/>
    </dgm:pt>
    <dgm:pt modelId="{F4DD4658-3967-4329-B457-A47E270F23BA}" type="pres">
      <dgm:prSet presAssocID="{52913501-EFE4-41E4-A8FD-DA4D3CFA91C3}" presName="hierRoot2" presStyleCnt="0">
        <dgm:presLayoutVars>
          <dgm:hierBranch val="init"/>
        </dgm:presLayoutVars>
      </dgm:prSet>
      <dgm:spPr/>
    </dgm:pt>
    <dgm:pt modelId="{538C5A93-D1E3-4F40-AC52-29AF18204CBB}" type="pres">
      <dgm:prSet presAssocID="{52913501-EFE4-41E4-A8FD-DA4D3CFA91C3}" presName="rootComposite" presStyleCnt="0"/>
      <dgm:spPr/>
    </dgm:pt>
    <dgm:pt modelId="{8B5F47F1-E0BA-4A86-9F7A-47445559174B}" type="pres">
      <dgm:prSet presAssocID="{52913501-EFE4-41E4-A8FD-DA4D3CFA91C3}" presName="rootText" presStyleLbl="node2" presStyleIdx="5" presStyleCnt="6">
        <dgm:presLayoutVars>
          <dgm:chPref val="3"/>
        </dgm:presLayoutVars>
      </dgm:prSet>
      <dgm:spPr/>
    </dgm:pt>
    <dgm:pt modelId="{3B7A41C2-8E96-4EAB-83EE-611C534CAE5C}" type="pres">
      <dgm:prSet presAssocID="{52913501-EFE4-41E4-A8FD-DA4D3CFA91C3}" presName="rootConnector" presStyleLbl="node2" presStyleIdx="5" presStyleCnt="6"/>
      <dgm:spPr/>
    </dgm:pt>
    <dgm:pt modelId="{84C1C307-749E-4514-A6E2-C420D501B502}" type="pres">
      <dgm:prSet presAssocID="{52913501-EFE4-41E4-A8FD-DA4D3CFA91C3}" presName="hierChild4" presStyleCnt="0"/>
      <dgm:spPr/>
    </dgm:pt>
    <dgm:pt modelId="{F6AC6E81-8D4D-4C58-82AE-BA331B6E3BDE}" type="pres">
      <dgm:prSet presAssocID="{787F089E-3CDF-469F-BF2D-5CEA24CA769E}" presName="Name37" presStyleLbl="parChTrans1D3" presStyleIdx="8" presStyleCnt="9"/>
      <dgm:spPr/>
    </dgm:pt>
    <dgm:pt modelId="{73E13E8F-E8EE-4FA6-9B4B-CC4D225C89AD}" type="pres">
      <dgm:prSet presAssocID="{64600BDA-67A1-46D8-A419-9C12B738AA38}" presName="hierRoot2" presStyleCnt="0">
        <dgm:presLayoutVars>
          <dgm:hierBranch val="init"/>
        </dgm:presLayoutVars>
      </dgm:prSet>
      <dgm:spPr/>
    </dgm:pt>
    <dgm:pt modelId="{FCD5C77A-9BF6-4A54-8AF5-F1FE8A8B243E}" type="pres">
      <dgm:prSet presAssocID="{64600BDA-67A1-46D8-A419-9C12B738AA38}" presName="rootComposite" presStyleCnt="0"/>
      <dgm:spPr/>
    </dgm:pt>
    <dgm:pt modelId="{2EDAD26C-C998-4287-A43F-45B5246FB0B9}" type="pres">
      <dgm:prSet presAssocID="{64600BDA-67A1-46D8-A419-9C12B738AA38}" presName="rootText" presStyleLbl="node3" presStyleIdx="8" presStyleCnt="9">
        <dgm:presLayoutVars>
          <dgm:chPref val="3"/>
        </dgm:presLayoutVars>
      </dgm:prSet>
      <dgm:spPr/>
    </dgm:pt>
    <dgm:pt modelId="{39964CCF-6A78-42FB-A31C-50AD05288C3C}" type="pres">
      <dgm:prSet presAssocID="{64600BDA-67A1-46D8-A419-9C12B738AA38}" presName="rootConnector" presStyleLbl="node3" presStyleIdx="8" presStyleCnt="9"/>
      <dgm:spPr/>
    </dgm:pt>
    <dgm:pt modelId="{F9F68684-45DB-4A37-B830-6596D77A3F63}" type="pres">
      <dgm:prSet presAssocID="{64600BDA-67A1-46D8-A419-9C12B738AA38}" presName="hierChild4" presStyleCnt="0"/>
      <dgm:spPr/>
    </dgm:pt>
    <dgm:pt modelId="{37238C5D-7855-42DC-9A42-326CB598D7F5}" type="pres">
      <dgm:prSet presAssocID="{64600BDA-67A1-46D8-A419-9C12B738AA38}" presName="hierChild5" presStyleCnt="0"/>
      <dgm:spPr/>
    </dgm:pt>
    <dgm:pt modelId="{E4F13F04-8C59-4CBA-A0A5-D73A34750A9F}" type="pres">
      <dgm:prSet presAssocID="{52913501-EFE4-41E4-A8FD-DA4D3CFA91C3}" presName="hierChild5" presStyleCnt="0"/>
      <dgm:spPr/>
    </dgm:pt>
    <dgm:pt modelId="{1A8A7FB5-07FA-45E9-918F-852EEF212F3D}" type="pres">
      <dgm:prSet presAssocID="{DBB249AF-4264-417A-A4FE-077067A66CAE}" presName="hierChild3" presStyleCnt="0"/>
      <dgm:spPr/>
    </dgm:pt>
  </dgm:ptLst>
  <dgm:cxnLst>
    <dgm:cxn modelId="{73F59A79-2E11-4453-A808-DC8F487FBB1E}" type="presOf" srcId="{B3DDB79B-9F09-4448-AF08-C79D7D46AB6F}" destId="{9B1B8949-4958-4A44-9226-A2860BFC7C4E}" srcOrd="0" destOrd="0" presId="urn:microsoft.com/office/officeart/2005/8/layout/orgChart1"/>
    <dgm:cxn modelId="{539BB3C0-4B0C-4A16-8CBA-3C5F4B087E2D}" srcId="{DBB249AF-4264-417A-A4FE-077067A66CAE}" destId="{4D363B08-A24E-4E53-9342-F5D9EF40B17D}" srcOrd="0" destOrd="0" parTransId="{0254F537-5773-4346-BEAC-183A70AB43A6}" sibTransId="{0FC82294-C17C-400D-912E-4C96D2F3DFDA}"/>
    <dgm:cxn modelId="{A08CE01A-5931-48B5-8A1C-36D8DD29D2AE}" type="presOf" srcId="{E34249E5-43B9-4BA9-BFB2-B50CEEC72525}" destId="{3CC9E641-F678-49A4-B173-3A8EC4EA7B8C}" srcOrd="0" destOrd="0" presId="urn:microsoft.com/office/officeart/2005/8/layout/orgChart1"/>
    <dgm:cxn modelId="{1DAB4D2B-890E-4AD6-B92C-4528A8F7C69A}" type="presOf" srcId="{2DA72675-2950-4A8F-8BC1-6FFA5CDFAED1}" destId="{55DEB990-CBCF-45B2-A123-A9ECC3F811E7}" srcOrd="0" destOrd="0" presId="urn:microsoft.com/office/officeart/2005/8/layout/orgChart1"/>
    <dgm:cxn modelId="{FA07EEE6-96DC-4754-AD39-39A80453E7EF}" type="presOf" srcId="{B972C997-CD42-4D3B-A416-9C545BF55E01}" destId="{AD9DEF82-FF77-4F23-9BEA-7C3D336BED63}" srcOrd="1" destOrd="0" presId="urn:microsoft.com/office/officeart/2005/8/layout/orgChart1"/>
    <dgm:cxn modelId="{262B34EF-C85A-40D1-B8BA-92268C2172F1}" type="presOf" srcId="{2C682ACA-0A99-4DA0-A35E-56A09365FA79}" destId="{E01A24AA-6434-4407-9E78-3C13C5A7FA80}" srcOrd="1" destOrd="0" presId="urn:microsoft.com/office/officeart/2005/8/layout/orgChart1"/>
    <dgm:cxn modelId="{36B2D531-1B09-4911-8ED3-3EE81935534A}" type="presOf" srcId="{B3DDB79B-9F09-4448-AF08-C79D7D46AB6F}" destId="{78CC150F-AA84-4A65-94A8-CE8B260C19F0}" srcOrd="1" destOrd="0" presId="urn:microsoft.com/office/officeart/2005/8/layout/orgChart1"/>
    <dgm:cxn modelId="{20BB4F85-F473-4026-810A-4ABF0052B737}" srcId="{52913501-EFE4-41E4-A8FD-DA4D3CFA91C3}" destId="{64600BDA-67A1-46D8-A419-9C12B738AA38}" srcOrd="0" destOrd="0" parTransId="{787F089E-3CDF-469F-BF2D-5CEA24CA769E}" sibTransId="{B77E22BA-7871-481D-82FF-94A1C0FE2017}"/>
    <dgm:cxn modelId="{3C967AF4-C996-49D5-BACA-8B290CDC5143}" type="presOf" srcId="{B13C35C7-2F7F-4183-8916-F0238C44EDE1}" destId="{C7ABE723-1653-4E1F-9829-87193BAEFE1F}" srcOrd="0" destOrd="0" presId="urn:microsoft.com/office/officeart/2005/8/layout/orgChart1"/>
    <dgm:cxn modelId="{BF3AC26D-BC75-44E1-942E-DE96976490D5}" type="presOf" srcId="{40119FE3-2A73-4137-839D-130073BFD4E3}" destId="{3B677582-7779-458F-842D-E54FA1C09388}" srcOrd="0" destOrd="0" presId="urn:microsoft.com/office/officeart/2005/8/layout/orgChart1"/>
    <dgm:cxn modelId="{64026E36-428F-4E3D-9EBB-DE3C14DAD9FE}" type="presOf" srcId="{52913501-EFE4-41E4-A8FD-DA4D3CFA91C3}" destId="{3B7A41C2-8E96-4EAB-83EE-611C534CAE5C}" srcOrd="1" destOrd="0" presId="urn:microsoft.com/office/officeart/2005/8/layout/orgChart1"/>
    <dgm:cxn modelId="{D4A7B0D0-B6C6-484C-8867-3261825073C5}" type="presOf" srcId="{9DBF71F7-8071-41C0-AF4D-C4B759A66B5E}" destId="{60C292E8-AD3D-4BBF-A871-60D74A308BF4}" srcOrd="0" destOrd="0" presId="urn:microsoft.com/office/officeart/2005/8/layout/orgChart1"/>
    <dgm:cxn modelId="{324077C5-922E-44E5-81F1-247176D83BFC}" type="presOf" srcId="{64600BDA-67A1-46D8-A419-9C12B738AA38}" destId="{2EDAD26C-C998-4287-A43F-45B5246FB0B9}" srcOrd="0" destOrd="0" presId="urn:microsoft.com/office/officeart/2005/8/layout/orgChart1"/>
    <dgm:cxn modelId="{0306F09F-3B0B-4A15-B1BE-071F943096CC}" type="presOf" srcId="{52913501-EFE4-41E4-A8FD-DA4D3CFA91C3}" destId="{8B5F47F1-E0BA-4A86-9F7A-47445559174B}" srcOrd="0" destOrd="0" presId="urn:microsoft.com/office/officeart/2005/8/layout/orgChart1"/>
    <dgm:cxn modelId="{ED735C27-F4F1-4749-8AE9-0CD02EE97E21}" srcId="{4D363B08-A24E-4E53-9342-F5D9EF40B17D}" destId="{9DBF71F7-8071-41C0-AF4D-C4B759A66B5E}" srcOrd="1" destOrd="0" parTransId="{E34249E5-43B9-4BA9-BFB2-B50CEEC72525}" sibTransId="{88340ED9-71DF-4D12-BEEC-F702A1DCF4C0}"/>
    <dgm:cxn modelId="{D53DE032-A808-47C4-9411-228255C0CD82}" type="presOf" srcId="{8268C901-F94E-4ED1-97CD-1A149D4EFEBB}" destId="{02ECC533-4201-4BC5-B413-092C677AD7BD}" srcOrd="1" destOrd="0" presId="urn:microsoft.com/office/officeart/2005/8/layout/orgChart1"/>
    <dgm:cxn modelId="{1F02B54E-02D4-49F5-A9A1-9D34E93317FB}" type="presOf" srcId="{4D363B08-A24E-4E53-9342-F5D9EF40B17D}" destId="{EA47E115-DEB4-4B0D-88B3-14C9AC00ECD7}" srcOrd="1" destOrd="0" presId="urn:microsoft.com/office/officeart/2005/8/layout/orgChart1"/>
    <dgm:cxn modelId="{B161411A-A986-44B9-A6EB-C34CA9D13B02}" type="presOf" srcId="{37E7F6A5-3A9C-483A-8B9F-AD17014F4915}" destId="{37963215-1CDD-429D-BD14-028ED8D47DA1}" srcOrd="0" destOrd="0" presId="urn:microsoft.com/office/officeart/2005/8/layout/orgChart1"/>
    <dgm:cxn modelId="{5ABF9350-E2AD-4A23-B8C9-9821631C7357}" type="presOf" srcId="{7F2C080D-90F4-4F37-B597-3EBEBD01E224}" destId="{BE8993E5-7802-4792-8062-D176106E341B}" srcOrd="0" destOrd="0" presId="urn:microsoft.com/office/officeart/2005/8/layout/orgChart1"/>
    <dgm:cxn modelId="{EDB9C02C-BE28-4683-88F8-27485794B368}" type="presOf" srcId="{EF6EB77C-B341-4F46-9C31-F0E9470C960C}" destId="{F6488B30-600F-408C-AC00-8A1458D1E3DE}" srcOrd="0" destOrd="0" presId="urn:microsoft.com/office/officeart/2005/8/layout/orgChart1"/>
    <dgm:cxn modelId="{D7BB0D4F-5746-49BD-B51F-D2722A36CE5D}" srcId="{1A9EC610-7DC3-4176-8642-453FDE8E0096}" destId="{DBB249AF-4264-417A-A4FE-077067A66CAE}" srcOrd="0" destOrd="0" parTransId="{F19A3076-861B-4835-AB8B-7BF408840A95}" sibTransId="{995D1B11-35F7-495D-B0D4-84C9ED694DDC}"/>
    <dgm:cxn modelId="{7C6DBA5C-7AD0-440E-B63E-78FDDF373B5B}" type="presOf" srcId="{9DBF71F7-8071-41C0-AF4D-C4B759A66B5E}" destId="{CA9A4234-B55A-4AF3-AD0D-207DAB4E7755}" srcOrd="1" destOrd="0" presId="urn:microsoft.com/office/officeart/2005/8/layout/orgChart1"/>
    <dgm:cxn modelId="{A2553EE3-C773-421C-B749-8A87EA9972BE}" type="presOf" srcId="{85009379-DB81-4365-997A-D18C1F20A639}" destId="{406D968B-FCDD-42A4-9127-7AE98F1217D8}" srcOrd="0" destOrd="0" presId="urn:microsoft.com/office/officeart/2005/8/layout/orgChart1"/>
    <dgm:cxn modelId="{E62A976C-AF68-4D7A-A491-4069DBD7AD6E}" srcId="{4D363B08-A24E-4E53-9342-F5D9EF40B17D}" destId="{8268C901-F94E-4ED1-97CD-1A149D4EFEBB}" srcOrd="2" destOrd="0" parTransId="{75861291-4779-4493-BDC2-369B43FFCD92}" sibTransId="{89B7D646-72DC-48A6-BCDE-1705FB43C430}"/>
    <dgm:cxn modelId="{BB3094E2-D364-405E-B9DC-F8CF2DCBEEBE}" type="presOf" srcId="{36EDD1C7-CC73-4CA7-A12F-4BB7AC8CD5C2}" destId="{27AFD052-9C3A-4E4C-AD89-08624347038D}" srcOrd="0" destOrd="0" presId="urn:microsoft.com/office/officeart/2005/8/layout/orgChart1"/>
    <dgm:cxn modelId="{479A2580-CDE4-4C67-9B98-F06E0746BE71}" type="presOf" srcId="{787F089E-3CDF-469F-BF2D-5CEA24CA769E}" destId="{F6AC6E81-8D4D-4C58-82AE-BA331B6E3BDE}" srcOrd="0" destOrd="0" presId="urn:microsoft.com/office/officeart/2005/8/layout/orgChart1"/>
    <dgm:cxn modelId="{CA1BF9D8-2113-4BB3-B411-5F0D3C55D375}" type="presOf" srcId="{95FC3AE6-6C7B-49EB-8B84-28E3791ED081}" destId="{1C9429E0-98B8-4108-8892-7269AEAB7505}" srcOrd="0" destOrd="0" presId="urn:microsoft.com/office/officeart/2005/8/layout/orgChart1"/>
    <dgm:cxn modelId="{3C5ECB8C-1293-4537-BB54-7704EBA51B73}" type="presOf" srcId="{231BC71C-4930-4194-A872-ED847B86E616}" destId="{E540BE7B-2111-4436-8539-45D88ECEACCB}" srcOrd="0" destOrd="0" presId="urn:microsoft.com/office/officeart/2005/8/layout/orgChart1"/>
    <dgm:cxn modelId="{C629E3B8-361D-4901-86E4-AC8EE7E8F15B}" type="presOf" srcId="{231BC71C-4930-4194-A872-ED847B86E616}" destId="{E1B2AF25-6C4D-4E6E-B102-6DD1BC12B892}" srcOrd="1" destOrd="0" presId="urn:microsoft.com/office/officeart/2005/8/layout/orgChart1"/>
    <dgm:cxn modelId="{FBC36DB9-FC03-4E0A-9D75-BC58167E1BD5}" type="presOf" srcId="{DBB249AF-4264-417A-A4FE-077067A66CAE}" destId="{73766A3E-8C5F-46D8-B6D2-D2379C6A7CAD}" srcOrd="0" destOrd="0" presId="urn:microsoft.com/office/officeart/2005/8/layout/orgChart1"/>
    <dgm:cxn modelId="{1633F4A8-C5CB-452F-B55D-CC4885FBCC40}" type="presOf" srcId="{6678BD99-A974-4494-A660-C40345EF67BB}" destId="{D98BBAE0-4F0B-4EAC-B8CA-6DE84993B71A}" srcOrd="0" destOrd="0" presId="urn:microsoft.com/office/officeart/2005/8/layout/orgChart1"/>
    <dgm:cxn modelId="{4CF888EF-7F69-45EC-BB57-3837C7D08063}" type="presOf" srcId="{D1E51852-F03B-4EB5-BE54-505204F8A10F}" destId="{39AD87FE-20B9-4908-886D-0CF0C20927E4}" srcOrd="0" destOrd="0" presId="urn:microsoft.com/office/officeart/2005/8/layout/orgChart1"/>
    <dgm:cxn modelId="{CA084695-7B92-4CF6-A5C1-6C7D450A26BB}" srcId="{9DD54796-4BC9-41F5-A741-AD1B0D89407E}" destId="{7F2C080D-90F4-4F37-B597-3EBEBD01E224}" srcOrd="0" destOrd="0" parTransId="{40119FE3-2A73-4137-839D-130073BFD4E3}" sibTransId="{FF090F09-AA64-4E4C-B7B8-30EAA418DF75}"/>
    <dgm:cxn modelId="{45230069-1B93-4772-97FB-AC209B98BCAF}" type="presOf" srcId="{6578CB94-8276-4AFA-ACF0-BD687C296EC7}" destId="{46029D0C-C998-418B-8276-0ED3BDC878FB}" srcOrd="0" destOrd="0" presId="urn:microsoft.com/office/officeart/2005/8/layout/orgChart1"/>
    <dgm:cxn modelId="{DDCF5D5C-8710-4662-80CD-BF8498EC6C61}" srcId="{4D363B08-A24E-4E53-9342-F5D9EF40B17D}" destId="{B972C997-CD42-4D3B-A416-9C545BF55E01}" srcOrd="0" destOrd="0" parTransId="{95FC3AE6-6C7B-49EB-8B84-28E3791ED081}" sibTransId="{CB98A702-1918-4D2F-A603-C4AC9C83A619}"/>
    <dgm:cxn modelId="{D769B18C-700C-4A03-B980-6E3B1042BA8C}" srcId="{B3DDB79B-9F09-4448-AF08-C79D7D46AB6F}" destId="{2C682ACA-0A99-4DA0-A35E-56A09365FA79}" srcOrd="1" destOrd="0" parTransId="{36EDD1C7-CC73-4CA7-A12F-4BB7AC8CD5C2}" sibTransId="{CC1FF065-1872-451E-A5E0-4BF868A79371}"/>
    <dgm:cxn modelId="{A52401D8-0A55-4F13-AFD1-DB7FF14DC160}" srcId="{DBB249AF-4264-417A-A4FE-077067A66CAE}" destId="{B3DDB79B-9F09-4448-AF08-C79D7D46AB6F}" srcOrd="3" destOrd="0" parTransId="{070E7EA4-FF59-4CFA-B8F6-0DE702D02FB3}" sibTransId="{6BE6AF67-BB6B-4E50-AB1E-E646E3590165}"/>
    <dgm:cxn modelId="{C1A229B7-4905-4DA0-B0FE-815CB1464DED}" type="presOf" srcId="{8268C901-F94E-4ED1-97CD-1A149D4EFEBB}" destId="{99AA9753-4787-4C00-89FD-F026526602A2}" srcOrd="0" destOrd="0" presId="urn:microsoft.com/office/officeart/2005/8/layout/orgChart1"/>
    <dgm:cxn modelId="{0DB1441A-407C-4038-B697-77FD3DD0BE38}" type="presOf" srcId="{1A9EC610-7DC3-4176-8642-453FDE8E0096}" destId="{30509A47-96DE-4E14-BB0E-679ACDBCB3BF}" srcOrd="0" destOrd="0" presId="urn:microsoft.com/office/officeart/2005/8/layout/orgChart1"/>
    <dgm:cxn modelId="{911C0069-042F-4D3F-86C0-080F377DD568}" type="presOf" srcId="{070E7EA4-FF59-4CFA-B8F6-0DE702D02FB3}" destId="{2496B50B-81CC-4F1C-AB94-A639F027506C}" srcOrd="0" destOrd="0" presId="urn:microsoft.com/office/officeart/2005/8/layout/orgChart1"/>
    <dgm:cxn modelId="{3F8A6EB5-0BC3-4F9B-9880-80699C530514}" type="presOf" srcId="{E1686448-F09A-4B19-BF18-53FE86C30ADE}" destId="{48A17763-E28B-4B68-88E5-FF76CC5DA220}" srcOrd="0" destOrd="0" presId="urn:microsoft.com/office/officeart/2005/8/layout/orgChart1"/>
    <dgm:cxn modelId="{27044159-C316-49D1-A974-62B65A847EC2}" type="presOf" srcId="{DBB249AF-4264-417A-A4FE-077067A66CAE}" destId="{41951969-A1E8-4D28-A9EB-13084B76498F}" srcOrd="1" destOrd="0" presId="urn:microsoft.com/office/officeart/2005/8/layout/orgChart1"/>
    <dgm:cxn modelId="{D4B45C99-2C3F-4A46-A65D-A6E8C513FCBD}" type="presOf" srcId="{9DD54796-4BC9-41F5-A741-AD1B0D89407E}" destId="{6ACAD2CD-127B-485D-A464-CD5B673B4E8E}" srcOrd="0" destOrd="0" presId="urn:microsoft.com/office/officeart/2005/8/layout/orgChart1"/>
    <dgm:cxn modelId="{66160A6C-F282-4C7F-98D2-EF49F499D6CA}" type="presOf" srcId="{26176B3D-1811-4754-8442-B425082E3C93}" destId="{2667F476-9B55-4B1B-918F-688F8D83475B}" srcOrd="0" destOrd="0" presId="urn:microsoft.com/office/officeart/2005/8/layout/orgChart1"/>
    <dgm:cxn modelId="{EDD12479-C64B-48FA-8916-63AFE1F950E1}" type="presOf" srcId="{0254F537-5773-4346-BEAC-183A70AB43A6}" destId="{9A1479EE-7908-4602-BC6E-9E0DC880F52C}" srcOrd="0" destOrd="0" presId="urn:microsoft.com/office/officeart/2005/8/layout/orgChart1"/>
    <dgm:cxn modelId="{D582DE04-8648-4B52-A5F3-E5D07FE705D2}" type="presOf" srcId="{64600BDA-67A1-46D8-A419-9C12B738AA38}" destId="{39964CCF-6A78-42FB-A31C-50AD05288C3C}" srcOrd="1" destOrd="0" presId="urn:microsoft.com/office/officeart/2005/8/layout/orgChart1"/>
    <dgm:cxn modelId="{BE4C3B16-D5D4-4070-9DA1-7F41EA553C92}" type="presOf" srcId="{B972C997-CD42-4D3B-A416-9C545BF55E01}" destId="{DE5C7F4E-91B0-45A8-9EDA-0E5422C9CD03}" srcOrd="0" destOrd="0" presId="urn:microsoft.com/office/officeart/2005/8/layout/orgChart1"/>
    <dgm:cxn modelId="{8EEB2B5E-64CA-418E-93EA-AC192B0E6BB1}" srcId="{DBB249AF-4264-417A-A4FE-077067A66CAE}" destId="{9DD54796-4BC9-41F5-A741-AD1B0D89407E}" srcOrd="4" destOrd="0" parTransId="{6578CB94-8276-4AFA-ACF0-BD687C296EC7}" sibTransId="{76D47DC2-8B49-4736-ACB2-06883C2E4356}"/>
    <dgm:cxn modelId="{8E76A6E4-A56E-4A2B-B09F-2AC8E7DDBC71}" type="presOf" srcId="{E1686448-F09A-4B19-BF18-53FE86C30ADE}" destId="{6A711B5E-CE29-4B29-AE32-92B4EC84BD8F}" srcOrd="1" destOrd="0" presId="urn:microsoft.com/office/officeart/2005/8/layout/orgChart1"/>
    <dgm:cxn modelId="{C1313DFF-F061-4EEF-AAF1-B5EE56C388C0}" srcId="{B3DDB79B-9F09-4448-AF08-C79D7D46AB6F}" destId="{2DA72675-2950-4A8F-8BC1-6FFA5CDFAED1}" srcOrd="0" destOrd="0" parTransId="{5E969640-0B07-4DE6-9574-508475CA52EB}" sibTransId="{1A16849D-11F4-4A3D-9987-CC8D884E0B46}"/>
    <dgm:cxn modelId="{37F85A72-374A-4E5B-821E-1DD9C0465F64}" type="presOf" srcId="{7F2C080D-90F4-4F37-B597-3EBEBD01E224}" destId="{7CB89E35-FE5B-49F5-8216-00E0A5E2939E}" srcOrd="1" destOrd="0" presId="urn:microsoft.com/office/officeart/2005/8/layout/orgChart1"/>
    <dgm:cxn modelId="{7754074D-B320-451A-932A-44B0C8FB9779}" type="presOf" srcId="{EF6EB77C-B341-4F46-9C31-F0E9470C960C}" destId="{990BB2AD-8721-4BD9-B79B-E03BC3090E25}" srcOrd="1" destOrd="0" presId="urn:microsoft.com/office/officeart/2005/8/layout/orgChart1"/>
    <dgm:cxn modelId="{BA49D579-E72F-447E-8E5F-5D8F0F197058}" srcId="{EF6EB77C-B341-4F46-9C31-F0E9470C960C}" destId="{231BC71C-4930-4194-A872-ED847B86E616}" srcOrd="0" destOrd="0" parTransId="{B13C35C7-2F7F-4183-8916-F0238C44EDE1}" sibTransId="{DD2D2CB3-9000-4A4C-92BC-9D87A5A5F8F3}"/>
    <dgm:cxn modelId="{F4CD3123-8D3B-4E9D-8FB0-D9C50351F8C8}" type="presOf" srcId="{75861291-4779-4493-BDC2-369B43FFCD92}" destId="{216F8230-6BA2-4C6F-8A12-06C058ACF3C3}" srcOrd="0" destOrd="0" presId="urn:microsoft.com/office/officeart/2005/8/layout/orgChart1"/>
    <dgm:cxn modelId="{CC57E029-0F30-43E6-A27E-4D8E4C3C74FB}" srcId="{DBB249AF-4264-417A-A4FE-077067A66CAE}" destId="{EF6EB77C-B341-4F46-9C31-F0E9470C960C}" srcOrd="1" destOrd="0" parTransId="{85009379-DB81-4365-997A-D18C1F20A639}" sibTransId="{0EC40894-99A8-4A52-86AD-3E337A99CD15}"/>
    <dgm:cxn modelId="{94DC2CD2-72A6-4817-835E-623F4EEDB92A}" srcId="{E1686448-F09A-4B19-BF18-53FE86C30ADE}" destId="{6678BD99-A974-4494-A660-C40345EF67BB}" srcOrd="0" destOrd="0" parTransId="{D1E51852-F03B-4EB5-BE54-505204F8A10F}" sibTransId="{BC7FE38D-3ACC-45F6-B5CD-06ABCEB709FE}"/>
    <dgm:cxn modelId="{0A328763-250A-44DA-8810-DC7DCAB78A70}" type="presOf" srcId="{2C682ACA-0A99-4DA0-A35E-56A09365FA79}" destId="{BE04E5F6-AD72-4825-9CB6-7D4D63F03015}" srcOrd="0" destOrd="0" presId="urn:microsoft.com/office/officeart/2005/8/layout/orgChart1"/>
    <dgm:cxn modelId="{E75728C4-5C89-4CAE-B016-489EE0DB9490}" type="presOf" srcId="{9DD54796-4BC9-41F5-A741-AD1B0D89407E}" destId="{43D8755C-E4A1-4096-B6EC-BC024B363BC7}" srcOrd="1" destOrd="0" presId="urn:microsoft.com/office/officeart/2005/8/layout/orgChart1"/>
    <dgm:cxn modelId="{0A0C358E-FBEB-44BF-A7ED-3282A2347252}" srcId="{DBB249AF-4264-417A-A4FE-077067A66CAE}" destId="{E1686448-F09A-4B19-BF18-53FE86C30ADE}" srcOrd="2" destOrd="0" parTransId="{37E7F6A5-3A9C-483A-8B9F-AD17014F4915}" sibTransId="{ED86A46A-1BAF-4621-8EAC-D427D61AD0BE}"/>
    <dgm:cxn modelId="{37B512D0-B9A4-4148-AFAD-2A369769E3A5}" srcId="{DBB249AF-4264-417A-A4FE-077067A66CAE}" destId="{52913501-EFE4-41E4-A8FD-DA4D3CFA91C3}" srcOrd="5" destOrd="0" parTransId="{26176B3D-1811-4754-8442-B425082E3C93}" sibTransId="{3B28E251-8176-43DD-B1CF-3F6E1986C2C2}"/>
    <dgm:cxn modelId="{BA43A077-CC54-421D-A3DB-8D32CBBE0324}" type="presOf" srcId="{6678BD99-A974-4494-A660-C40345EF67BB}" destId="{C9FE41EA-31F2-4B34-B356-C9343EEDA19F}" srcOrd="1" destOrd="0" presId="urn:microsoft.com/office/officeart/2005/8/layout/orgChart1"/>
    <dgm:cxn modelId="{39177C05-11F8-4B2C-959E-041FE15FCE21}" type="presOf" srcId="{5E969640-0B07-4DE6-9574-508475CA52EB}" destId="{CCCFB922-2FC8-4B54-B7B9-9B5011686EE0}" srcOrd="0" destOrd="0" presId="urn:microsoft.com/office/officeart/2005/8/layout/orgChart1"/>
    <dgm:cxn modelId="{22080A52-63C8-4F67-B2A3-62B70C456B9E}" type="presOf" srcId="{4D363B08-A24E-4E53-9342-F5D9EF40B17D}" destId="{781C3B38-D712-4137-9DA1-51CD3AB51268}" srcOrd="0" destOrd="0" presId="urn:microsoft.com/office/officeart/2005/8/layout/orgChart1"/>
    <dgm:cxn modelId="{574C9C5C-FF8C-429D-8E03-50FF79BF047D}" type="presOf" srcId="{2DA72675-2950-4A8F-8BC1-6FFA5CDFAED1}" destId="{C4F4653E-89E1-4C7D-978F-2177894B844D}" srcOrd="1" destOrd="0" presId="urn:microsoft.com/office/officeart/2005/8/layout/orgChart1"/>
    <dgm:cxn modelId="{EBAEDB08-B524-4067-983A-65056CACDE06}" type="presParOf" srcId="{30509A47-96DE-4E14-BB0E-679ACDBCB3BF}" destId="{DADC09B0-A2CF-4CD0-B54C-B0B3E9817BF3}" srcOrd="0" destOrd="0" presId="urn:microsoft.com/office/officeart/2005/8/layout/orgChart1"/>
    <dgm:cxn modelId="{30109E2C-E802-429C-A1DD-AEE5764BAD46}" type="presParOf" srcId="{DADC09B0-A2CF-4CD0-B54C-B0B3E9817BF3}" destId="{D31A7B71-5275-408A-A551-63F886FED128}" srcOrd="0" destOrd="0" presId="urn:microsoft.com/office/officeart/2005/8/layout/orgChart1"/>
    <dgm:cxn modelId="{F14F5F8A-4836-4368-B3EA-E39BAC651190}" type="presParOf" srcId="{D31A7B71-5275-408A-A551-63F886FED128}" destId="{73766A3E-8C5F-46D8-B6D2-D2379C6A7CAD}" srcOrd="0" destOrd="0" presId="urn:microsoft.com/office/officeart/2005/8/layout/orgChart1"/>
    <dgm:cxn modelId="{FA16DAD2-5CED-494D-B0E4-EFFDE8CB3ED8}" type="presParOf" srcId="{D31A7B71-5275-408A-A551-63F886FED128}" destId="{41951969-A1E8-4D28-A9EB-13084B76498F}" srcOrd="1" destOrd="0" presId="urn:microsoft.com/office/officeart/2005/8/layout/orgChart1"/>
    <dgm:cxn modelId="{AD3CB686-EBEA-44E0-A80C-BE40366C1693}" type="presParOf" srcId="{DADC09B0-A2CF-4CD0-B54C-B0B3E9817BF3}" destId="{27B1C349-CE14-45A2-962C-C32CE44B87A1}" srcOrd="1" destOrd="0" presId="urn:microsoft.com/office/officeart/2005/8/layout/orgChart1"/>
    <dgm:cxn modelId="{2B25FF56-E309-441C-BD28-DCE1B976C234}" type="presParOf" srcId="{27B1C349-CE14-45A2-962C-C32CE44B87A1}" destId="{9A1479EE-7908-4602-BC6E-9E0DC880F52C}" srcOrd="0" destOrd="0" presId="urn:microsoft.com/office/officeart/2005/8/layout/orgChart1"/>
    <dgm:cxn modelId="{CC4A0BA4-CAFC-416E-865B-05D90053C299}" type="presParOf" srcId="{27B1C349-CE14-45A2-962C-C32CE44B87A1}" destId="{A8348586-0BA6-4D96-9F69-869673AEC245}" srcOrd="1" destOrd="0" presId="urn:microsoft.com/office/officeart/2005/8/layout/orgChart1"/>
    <dgm:cxn modelId="{6798F2AE-2026-4744-B5C8-0C8CBA7232A6}" type="presParOf" srcId="{A8348586-0BA6-4D96-9F69-869673AEC245}" destId="{0BB36053-91D5-4B29-AB90-75B737356D9B}" srcOrd="0" destOrd="0" presId="urn:microsoft.com/office/officeart/2005/8/layout/orgChart1"/>
    <dgm:cxn modelId="{EA06E7A4-D611-427B-BC0A-32CA1A22BCBF}" type="presParOf" srcId="{0BB36053-91D5-4B29-AB90-75B737356D9B}" destId="{781C3B38-D712-4137-9DA1-51CD3AB51268}" srcOrd="0" destOrd="0" presId="urn:microsoft.com/office/officeart/2005/8/layout/orgChart1"/>
    <dgm:cxn modelId="{3158C4B0-5BD1-4FE1-8C57-4E706A00786F}" type="presParOf" srcId="{0BB36053-91D5-4B29-AB90-75B737356D9B}" destId="{EA47E115-DEB4-4B0D-88B3-14C9AC00ECD7}" srcOrd="1" destOrd="0" presId="urn:microsoft.com/office/officeart/2005/8/layout/orgChart1"/>
    <dgm:cxn modelId="{7978235B-4457-44AD-83DD-9B9489234815}" type="presParOf" srcId="{A8348586-0BA6-4D96-9F69-869673AEC245}" destId="{BF5568A2-7CC2-4C13-857D-E7875804798F}" srcOrd="1" destOrd="0" presId="urn:microsoft.com/office/officeart/2005/8/layout/orgChart1"/>
    <dgm:cxn modelId="{B7723D98-5B98-4EB3-B371-EDAEEF4C428A}" type="presParOf" srcId="{BF5568A2-7CC2-4C13-857D-E7875804798F}" destId="{1C9429E0-98B8-4108-8892-7269AEAB7505}" srcOrd="0" destOrd="0" presId="urn:microsoft.com/office/officeart/2005/8/layout/orgChart1"/>
    <dgm:cxn modelId="{22EA21E4-BB3E-4881-9B5B-3F9DDD837637}" type="presParOf" srcId="{BF5568A2-7CC2-4C13-857D-E7875804798F}" destId="{01659485-5ABB-42A9-A1BD-CD9C312249B1}" srcOrd="1" destOrd="0" presId="urn:microsoft.com/office/officeart/2005/8/layout/orgChart1"/>
    <dgm:cxn modelId="{BCA019B1-8D65-4F66-9FA4-B41F3CEE94BE}" type="presParOf" srcId="{01659485-5ABB-42A9-A1BD-CD9C312249B1}" destId="{717E8E40-E266-4A4C-BE22-E6A46F7C962E}" srcOrd="0" destOrd="0" presId="urn:microsoft.com/office/officeart/2005/8/layout/orgChart1"/>
    <dgm:cxn modelId="{24C0BDEF-4434-4CC5-BB5F-D61D2207026B}" type="presParOf" srcId="{717E8E40-E266-4A4C-BE22-E6A46F7C962E}" destId="{DE5C7F4E-91B0-45A8-9EDA-0E5422C9CD03}" srcOrd="0" destOrd="0" presId="urn:microsoft.com/office/officeart/2005/8/layout/orgChart1"/>
    <dgm:cxn modelId="{612DA20A-3089-4AEE-9F7F-5E0E16F0F649}" type="presParOf" srcId="{717E8E40-E266-4A4C-BE22-E6A46F7C962E}" destId="{AD9DEF82-FF77-4F23-9BEA-7C3D336BED63}" srcOrd="1" destOrd="0" presId="urn:microsoft.com/office/officeart/2005/8/layout/orgChart1"/>
    <dgm:cxn modelId="{914F102C-EA7D-434B-B24C-4255B6780C69}" type="presParOf" srcId="{01659485-5ABB-42A9-A1BD-CD9C312249B1}" destId="{007385F4-32D4-4D6B-9170-F284FAFA9536}" srcOrd="1" destOrd="0" presId="urn:microsoft.com/office/officeart/2005/8/layout/orgChart1"/>
    <dgm:cxn modelId="{CFFAC095-7455-48E1-A854-9FDA3533234F}" type="presParOf" srcId="{01659485-5ABB-42A9-A1BD-CD9C312249B1}" destId="{A50D2423-4F8F-42B3-84A7-E081C3B190BD}" srcOrd="2" destOrd="0" presId="urn:microsoft.com/office/officeart/2005/8/layout/orgChart1"/>
    <dgm:cxn modelId="{78EED6AA-4711-4606-927F-C4B24201AFD9}" type="presParOf" srcId="{BF5568A2-7CC2-4C13-857D-E7875804798F}" destId="{3CC9E641-F678-49A4-B173-3A8EC4EA7B8C}" srcOrd="2" destOrd="0" presId="urn:microsoft.com/office/officeart/2005/8/layout/orgChart1"/>
    <dgm:cxn modelId="{459858F4-6B20-4C7D-BE6B-B6FEDF64976F}" type="presParOf" srcId="{BF5568A2-7CC2-4C13-857D-E7875804798F}" destId="{68055950-2499-477D-9F81-0C5A3B7E63D9}" srcOrd="3" destOrd="0" presId="urn:microsoft.com/office/officeart/2005/8/layout/orgChart1"/>
    <dgm:cxn modelId="{D0C9CA3F-78CD-411E-ABF1-6A21A0DEE972}" type="presParOf" srcId="{68055950-2499-477D-9F81-0C5A3B7E63D9}" destId="{7D849120-3ADE-4069-BAF5-43B628387AB9}" srcOrd="0" destOrd="0" presId="urn:microsoft.com/office/officeart/2005/8/layout/orgChart1"/>
    <dgm:cxn modelId="{DEB0609A-B253-45C7-9D03-31C2666FEFB3}" type="presParOf" srcId="{7D849120-3ADE-4069-BAF5-43B628387AB9}" destId="{60C292E8-AD3D-4BBF-A871-60D74A308BF4}" srcOrd="0" destOrd="0" presId="urn:microsoft.com/office/officeart/2005/8/layout/orgChart1"/>
    <dgm:cxn modelId="{82A6D815-A10A-4DCB-B2FB-B23EF2654C3B}" type="presParOf" srcId="{7D849120-3ADE-4069-BAF5-43B628387AB9}" destId="{CA9A4234-B55A-4AF3-AD0D-207DAB4E7755}" srcOrd="1" destOrd="0" presId="urn:microsoft.com/office/officeart/2005/8/layout/orgChart1"/>
    <dgm:cxn modelId="{E5CF235A-03F1-4A4D-8AA1-2739D6DA17DD}" type="presParOf" srcId="{68055950-2499-477D-9F81-0C5A3B7E63D9}" destId="{C230FA62-79B9-4646-B3E0-8FFBD49FE1C1}" srcOrd="1" destOrd="0" presId="urn:microsoft.com/office/officeart/2005/8/layout/orgChart1"/>
    <dgm:cxn modelId="{64FDFA9D-471A-4D52-B339-9D9BA107B525}" type="presParOf" srcId="{68055950-2499-477D-9F81-0C5A3B7E63D9}" destId="{19DCFE78-A81C-4B17-9929-16719F222D1B}" srcOrd="2" destOrd="0" presId="urn:microsoft.com/office/officeart/2005/8/layout/orgChart1"/>
    <dgm:cxn modelId="{5A664B0A-5745-4B05-A607-AB4901BF74EE}" type="presParOf" srcId="{BF5568A2-7CC2-4C13-857D-E7875804798F}" destId="{216F8230-6BA2-4C6F-8A12-06C058ACF3C3}" srcOrd="4" destOrd="0" presId="urn:microsoft.com/office/officeart/2005/8/layout/orgChart1"/>
    <dgm:cxn modelId="{062E1176-DAD7-4BE7-A84B-C4AB13BC75A6}" type="presParOf" srcId="{BF5568A2-7CC2-4C13-857D-E7875804798F}" destId="{79728679-0D71-47C2-92DC-1AFA1669EF19}" srcOrd="5" destOrd="0" presId="urn:microsoft.com/office/officeart/2005/8/layout/orgChart1"/>
    <dgm:cxn modelId="{176BD173-8C5C-4DB5-AB6A-6AEBDD654363}" type="presParOf" srcId="{79728679-0D71-47C2-92DC-1AFA1669EF19}" destId="{E187275A-0E42-4D26-97BE-6706913104E1}" srcOrd="0" destOrd="0" presId="urn:microsoft.com/office/officeart/2005/8/layout/orgChart1"/>
    <dgm:cxn modelId="{A0F4EF99-B23E-43B9-8AC1-4AFA5D2B09DF}" type="presParOf" srcId="{E187275A-0E42-4D26-97BE-6706913104E1}" destId="{99AA9753-4787-4C00-89FD-F026526602A2}" srcOrd="0" destOrd="0" presId="urn:microsoft.com/office/officeart/2005/8/layout/orgChart1"/>
    <dgm:cxn modelId="{57D5EB8E-E960-4383-B1A2-67A13BB62CD0}" type="presParOf" srcId="{E187275A-0E42-4D26-97BE-6706913104E1}" destId="{02ECC533-4201-4BC5-B413-092C677AD7BD}" srcOrd="1" destOrd="0" presId="urn:microsoft.com/office/officeart/2005/8/layout/orgChart1"/>
    <dgm:cxn modelId="{50FB5ED8-5012-40F9-854E-44A72D37A30F}" type="presParOf" srcId="{79728679-0D71-47C2-92DC-1AFA1669EF19}" destId="{D5A96CC0-A292-47A5-A3D0-C55A8ACF8DB0}" srcOrd="1" destOrd="0" presId="urn:microsoft.com/office/officeart/2005/8/layout/orgChart1"/>
    <dgm:cxn modelId="{6084CE53-C222-426A-9A82-5449F63635D3}" type="presParOf" srcId="{79728679-0D71-47C2-92DC-1AFA1669EF19}" destId="{AB89451E-B545-4EFC-B743-22C2E07B94D4}" srcOrd="2" destOrd="0" presId="urn:microsoft.com/office/officeart/2005/8/layout/orgChart1"/>
    <dgm:cxn modelId="{FA789979-1E73-4E32-9EA4-FAACB5EBC819}" type="presParOf" srcId="{A8348586-0BA6-4D96-9F69-869673AEC245}" destId="{3878849D-C5C2-4659-A786-F836BE430E07}" srcOrd="2" destOrd="0" presId="urn:microsoft.com/office/officeart/2005/8/layout/orgChart1"/>
    <dgm:cxn modelId="{83368CD9-C593-4129-A3FC-9C472D7F0667}" type="presParOf" srcId="{27B1C349-CE14-45A2-962C-C32CE44B87A1}" destId="{406D968B-FCDD-42A4-9127-7AE98F1217D8}" srcOrd="2" destOrd="0" presId="urn:microsoft.com/office/officeart/2005/8/layout/orgChart1"/>
    <dgm:cxn modelId="{64846209-E340-4FF3-94A6-9C20E86AA466}" type="presParOf" srcId="{27B1C349-CE14-45A2-962C-C32CE44B87A1}" destId="{1365642D-1F1A-4E92-BD89-23F8381B0C68}" srcOrd="3" destOrd="0" presId="urn:microsoft.com/office/officeart/2005/8/layout/orgChart1"/>
    <dgm:cxn modelId="{53DA187B-EE83-47E4-82B5-DDB20C7E737E}" type="presParOf" srcId="{1365642D-1F1A-4E92-BD89-23F8381B0C68}" destId="{5CEAE7E2-09E3-4A2A-9C8A-AECCEB0AB5CE}" srcOrd="0" destOrd="0" presId="urn:microsoft.com/office/officeart/2005/8/layout/orgChart1"/>
    <dgm:cxn modelId="{BB693557-9F4C-47D0-B546-D77E2B402D55}" type="presParOf" srcId="{5CEAE7E2-09E3-4A2A-9C8A-AECCEB0AB5CE}" destId="{F6488B30-600F-408C-AC00-8A1458D1E3DE}" srcOrd="0" destOrd="0" presId="urn:microsoft.com/office/officeart/2005/8/layout/orgChart1"/>
    <dgm:cxn modelId="{E617034B-60E8-4913-81C1-0E9E7052BDD6}" type="presParOf" srcId="{5CEAE7E2-09E3-4A2A-9C8A-AECCEB0AB5CE}" destId="{990BB2AD-8721-4BD9-B79B-E03BC3090E25}" srcOrd="1" destOrd="0" presId="urn:microsoft.com/office/officeart/2005/8/layout/orgChart1"/>
    <dgm:cxn modelId="{2CC8170C-49F4-4F1D-A320-9306E6B1072A}" type="presParOf" srcId="{1365642D-1F1A-4E92-BD89-23F8381B0C68}" destId="{CE11BD3C-F80A-4B9B-98B3-CD326A3DB046}" srcOrd="1" destOrd="0" presId="urn:microsoft.com/office/officeart/2005/8/layout/orgChart1"/>
    <dgm:cxn modelId="{58C7BF8D-83F3-40E7-8612-EA7C4BCAE638}" type="presParOf" srcId="{CE11BD3C-F80A-4B9B-98B3-CD326A3DB046}" destId="{C7ABE723-1653-4E1F-9829-87193BAEFE1F}" srcOrd="0" destOrd="0" presId="urn:microsoft.com/office/officeart/2005/8/layout/orgChart1"/>
    <dgm:cxn modelId="{1915887B-C2B3-4D77-A4C5-36D1408CB3D1}" type="presParOf" srcId="{CE11BD3C-F80A-4B9B-98B3-CD326A3DB046}" destId="{7FAEE90D-E4E5-4177-A3A9-7F18D3A66E96}" srcOrd="1" destOrd="0" presId="urn:microsoft.com/office/officeart/2005/8/layout/orgChart1"/>
    <dgm:cxn modelId="{820EFA55-7428-475C-A11B-F8DC3C5E4328}" type="presParOf" srcId="{7FAEE90D-E4E5-4177-A3A9-7F18D3A66E96}" destId="{633A14E8-EEF3-436B-9852-E8BADB043881}" srcOrd="0" destOrd="0" presId="urn:microsoft.com/office/officeart/2005/8/layout/orgChart1"/>
    <dgm:cxn modelId="{1D619A55-1445-4186-8719-AB2A44E72300}" type="presParOf" srcId="{633A14E8-EEF3-436B-9852-E8BADB043881}" destId="{E540BE7B-2111-4436-8539-45D88ECEACCB}" srcOrd="0" destOrd="0" presId="urn:microsoft.com/office/officeart/2005/8/layout/orgChart1"/>
    <dgm:cxn modelId="{1E16DB67-0DDB-4429-AAC9-9730099E34B7}" type="presParOf" srcId="{633A14E8-EEF3-436B-9852-E8BADB043881}" destId="{E1B2AF25-6C4D-4E6E-B102-6DD1BC12B892}" srcOrd="1" destOrd="0" presId="urn:microsoft.com/office/officeart/2005/8/layout/orgChart1"/>
    <dgm:cxn modelId="{3A255BA7-1051-483C-98FC-606CD2783E7D}" type="presParOf" srcId="{7FAEE90D-E4E5-4177-A3A9-7F18D3A66E96}" destId="{A0A62E3D-71F7-4040-B94B-61DFE3ED0779}" srcOrd="1" destOrd="0" presId="urn:microsoft.com/office/officeart/2005/8/layout/orgChart1"/>
    <dgm:cxn modelId="{BA9481EE-1AC5-4596-8DFE-97BE410917BE}" type="presParOf" srcId="{7FAEE90D-E4E5-4177-A3A9-7F18D3A66E96}" destId="{E1E8CC9F-D9E8-47F3-B77D-E230079F758F}" srcOrd="2" destOrd="0" presId="urn:microsoft.com/office/officeart/2005/8/layout/orgChart1"/>
    <dgm:cxn modelId="{67C4F02A-DFB6-4BE5-A041-0747E930E26B}" type="presParOf" srcId="{1365642D-1F1A-4E92-BD89-23F8381B0C68}" destId="{D427B7D6-ADAA-4C88-8DDA-7453A3D176CE}" srcOrd="2" destOrd="0" presId="urn:microsoft.com/office/officeart/2005/8/layout/orgChart1"/>
    <dgm:cxn modelId="{A858F6F9-9256-43B4-8298-9F07DE717D28}" type="presParOf" srcId="{27B1C349-CE14-45A2-962C-C32CE44B87A1}" destId="{37963215-1CDD-429D-BD14-028ED8D47DA1}" srcOrd="4" destOrd="0" presId="urn:microsoft.com/office/officeart/2005/8/layout/orgChart1"/>
    <dgm:cxn modelId="{A167A04B-B1E6-481B-87BE-62C410A58BE7}" type="presParOf" srcId="{27B1C349-CE14-45A2-962C-C32CE44B87A1}" destId="{2E64950F-2CDC-4CF7-B124-1C91A9E60612}" srcOrd="5" destOrd="0" presId="urn:microsoft.com/office/officeart/2005/8/layout/orgChart1"/>
    <dgm:cxn modelId="{F53D8601-A547-4ABC-90A3-EEEB5E57087F}" type="presParOf" srcId="{2E64950F-2CDC-4CF7-B124-1C91A9E60612}" destId="{EF5B91CB-E678-4063-8FE0-8D738F283BAA}" srcOrd="0" destOrd="0" presId="urn:microsoft.com/office/officeart/2005/8/layout/orgChart1"/>
    <dgm:cxn modelId="{DDC1BE02-E462-40E7-B024-4F1ECB4BAA2B}" type="presParOf" srcId="{EF5B91CB-E678-4063-8FE0-8D738F283BAA}" destId="{48A17763-E28B-4B68-88E5-FF76CC5DA220}" srcOrd="0" destOrd="0" presId="urn:microsoft.com/office/officeart/2005/8/layout/orgChart1"/>
    <dgm:cxn modelId="{709E4646-DB1A-4B65-9554-0152485D0ED4}" type="presParOf" srcId="{EF5B91CB-E678-4063-8FE0-8D738F283BAA}" destId="{6A711B5E-CE29-4B29-AE32-92B4EC84BD8F}" srcOrd="1" destOrd="0" presId="urn:microsoft.com/office/officeart/2005/8/layout/orgChart1"/>
    <dgm:cxn modelId="{CCB091DF-82CB-469A-AF6B-540EC0AB38A2}" type="presParOf" srcId="{2E64950F-2CDC-4CF7-B124-1C91A9E60612}" destId="{631552D7-C5AD-4394-A4B5-50F947293B9D}" srcOrd="1" destOrd="0" presId="urn:microsoft.com/office/officeart/2005/8/layout/orgChart1"/>
    <dgm:cxn modelId="{7858A72C-71D7-4C81-AB15-FB66D3E1A8CA}" type="presParOf" srcId="{631552D7-C5AD-4394-A4B5-50F947293B9D}" destId="{39AD87FE-20B9-4908-886D-0CF0C20927E4}" srcOrd="0" destOrd="0" presId="urn:microsoft.com/office/officeart/2005/8/layout/orgChart1"/>
    <dgm:cxn modelId="{D48928D5-B5BE-4D97-8006-04B51EC4557D}" type="presParOf" srcId="{631552D7-C5AD-4394-A4B5-50F947293B9D}" destId="{4B2D9201-13BA-4010-B655-349A49BE7438}" srcOrd="1" destOrd="0" presId="urn:microsoft.com/office/officeart/2005/8/layout/orgChart1"/>
    <dgm:cxn modelId="{910AE18A-492E-4CDD-A97A-4E2DEE5A251F}" type="presParOf" srcId="{4B2D9201-13BA-4010-B655-349A49BE7438}" destId="{2F5CC41C-9C2B-4B4B-9E9C-DFA753EFAD2B}" srcOrd="0" destOrd="0" presId="urn:microsoft.com/office/officeart/2005/8/layout/orgChart1"/>
    <dgm:cxn modelId="{0E4B4BBB-B0FD-4BF7-8DC9-934A6621B643}" type="presParOf" srcId="{2F5CC41C-9C2B-4B4B-9E9C-DFA753EFAD2B}" destId="{D98BBAE0-4F0B-4EAC-B8CA-6DE84993B71A}" srcOrd="0" destOrd="0" presId="urn:microsoft.com/office/officeart/2005/8/layout/orgChart1"/>
    <dgm:cxn modelId="{F89CDEFD-E976-4F54-92FC-F5BC9538A986}" type="presParOf" srcId="{2F5CC41C-9C2B-4B4B-9E9C-DFA753EFAD2B}" destId="{C9FE41EA-31F2-4B34-B356-C9343EEDA19F}" srcOrd="1" destOrd="0" presId="urn:microsoft.com/office/officeart/2005/8/layout/orgChart1"/>
    <dgm:cxn modelId="{FAAACFDF-B631-4B30-908E-18C74C6E79E5}" type="presParOf" srcId="{4B2D9201-13BA-4010-B655-349A49BE7438}" destId="{35B00F21-FBE4-4F1F-BE08-6D6EEEB62541}" srcOrd="1" destOrd="0" presId="urn:microsoft.com/office/officeart/2005/8/layout/orgChart1"/>
    <dgm:cxn modelId="{465D0418-13AB-4B6F-8463-4C5B92EBA2F4}" type="presParOf" srcId="{4B2D9201-13BA-4010-B655-349A49BE7438}" destId="{D966D7F4-9DB2-4D48-A435-8868BCD254F2}" srcOrd="2" destOrd="0" presId="urn:microsoft.com/office/officeart/2005/8/layout/orgChart1"/>
    <dgm:cxn modelId="{00A39F71-A027-45BF-B239-5F64D56B560E}" type="presParOf" srcId="{2E64950F-2CDC-4CF7-B124-1C91A9E60612}" destId="{AD551DA1-3B6F-46BE-84D0-366EDBD1865D}" srcOrd="2" destOrd="0" presId="urn:microsoft.com/office/officeart/2005/8/layout/orgChart1"/>
    <dgm:cxn modelId="{9312C824-B6A3-431D-846F-1584A70CC749}" type="presParOf" srcId="{27B1C349-CE14-45A2-962C-C32CE44B87A1}" destId="{2496B50B-81CC-4F1C-AB94-A639F027506C}" srcOrd="6" destOrd="0" presId="urn:microsoft.com/office/officeart/2005/8/layout/orgChart1"/>
    <dgm:cxn modelId="{F994BF8A-C59D-46E5-993E-A7BA7DDA5ACC}" type="presParOf" srcId="{27B1C349-CE14-45A2-962C-C32CE44B87A1}" destId="{055FF1ED-6170-43D5-AADA-F3E8BB5F5C02}" srcOrd="7" destOrd="0" presId="urn:microsoft.com/office/officeart/2005/8/layout/orgChart1"/>
    <dgm:cxn modelId="{6DEF9BAC-C06C-4A10-B649-29C3245A0F37}" type="presParOf" srcId="{055FF1ED-6170-43D5-AADA-F3E8BB5F5C02}" destId="{4E89F0FC-0518-445D-A411-19D0A18716F1}" srcOrd="0" destOrd="0" presId="urn:microsoft.com/office/officeart/2005/8/layout/orgChart1"/>
    <dgm:cxn modelId="{BE98D2E2-6990-4289-9CBF-B7A7E67A98F7}" type="presParOf" srcId="{4E89F0FC-0518-445D-A411-19D0A18716F1}" destId="{9B1B8949-4958-4A44-9226-A2860BFC7C4E}" srcOrd="0" destOrd="0" presId="urn:microsoft.com/office/officeart/2005/8/layout/orgChart1"/>
    <dgm:cxn modelId="{94FDAB5B-A611-4D27-BBD6-2B715A5828B4}" type="presParOf" srcId="{4E89F0FC-0518-445D-A411-19D0A18716F1}" destId="{78CC150F-AA84-4A65-94A8-CE8B260C19F0}" srcOrd="1" destOrd="0" presId="urn:microsoft.com/office/officeart/2005/8/layout/orgChart1"/>
    <dgm:cxn modelId="{EF80374F-5B4C-4131-80AA-1733720E8B77}" type="presParOf" srcId="{055FF1ED-6170-43D5-AADA-F3E8BB5F5C02}" destId="{D253E887-6A9E-4A1E-81B8-BC8A4AE9F000}" srcOrd="1" destOrd="0" presId="urn:microsoft.com/office/officeart/2005/8/layout/orgChart1"/>
    <dgm:cxn modelId="{5E8BC2D4-2943-47CA-8A8D-AD164BC1AE39}" type="presParOf" srcId="{D253E887-6A9E-4A1E-81B8-BC8A4AE9F000}" destId="{CCCFB922-2FC8-4B54-B7B9-9B5011686EE0}" srcOrd="0" destOrd="0" presId="urn:microsoft.com/office/officeart/2005/8/layout/orgChart1"/>
    <dgm:cxn modelId="{FA316805-7A03-47E8-B723-0040C626C7A0}" type="presParOf" srcId="{D253E887-6A9E-4A1E-81B8-BC8A4AE9F000}" destId="{317F8BE3-AF27-4417-B946-3C4455E5E193}" srcOrd="1" destOrd="0" presId="urn:microsoft.com/office/officeart/2005/8/layout/orgChart1"/>
    <dgm:cxn modelId="{906F9A63-48D6-4955-A814-B5E9D5197E03}" type="presParOf" srcId="{317F8BE3-AF27-4417-B946-3C4455E5E193}" destId="{7292DFAA-3CC1-47E3-B623-DD5736F23FC6}" srcOrd="0" destOrd="0" presId="urn:microsoft.com/office/officeart/2005/8/layout/orgChart1"/>
    <dgm:cxn modelId="{9B8A6186-4D85-4CE5-A97F-523C052F546D}" type="presParOf" srcId="{7292DFAA-3CC1-47E3-B623-DD5736F23FC6}" destId="{55DEB990-CBCF-45B2-A123-A9ECC3F811E7}" srcOrd="0" destOrd="0" presId="urn:microsoft.com/office/officeart/2005/8/layout/orgChart1"/>
    <dgm:cxn modelId="{6DCCD6DA-F685-4D12-A6C2-E5A17A88DF35}" type="presParOf" srcId="{7292DFAA-3CC1-47E3-B623-DD5736F23FC6}" destId="{C4F4653E-89E1-4C7D-978F-2177894B844D}" srcOrd="1" destOrd="0" presId="urn:microsoft.com/office/officeart/2005/8/layout/orgChart1"/>
    <dgm:cxn modelId="{026AC063-EC7D-45CE-BF8B-EA3FE141E3B0}" type="presParOf" srcId="{317F8BE3-AF27-4417-B946-3C4455E5E193}" destId="{3F472532-2EA1-4918-8286-0844B4427A65}" srcOrd="1" destOrd="0" presId="urn:microsoft.com/office/officeart/2005/8/layout/orgChart1"/>
    <dgm:cxn modelId="{65213701-BAA1-4CFC-9758-FA1632CCB24A}" type="presParOf" srcId="{317F8BE3-AF27-4417-B946-3C4455E5E193}" destId="{03A37829-DF17-4E48-B33F-A07B947B8374}" srcOrd="2" destOrd="0" presId="urn:microsoft.com/office/officeart/2005/8/layout/orgChart1"/>
    <dgm:cxn modelId="{39732EAD-6273-4697-BCB6-6FF8B3DBB6CC}" type="presParOf" srcId="{D253E887-6A9E-4A1E-81B8-BC8A4AE9F000}" destId="{27AFD052-9C3A-4E4C-AD89-08624347038D}" srcOrd="2" destOrd="0" presId="urn:microsoft.com/office/officeart/2005/8/layout/orgChart1"/>
    <dgm:cxn modelId="{9E8971C4-A634-4372-B049-C9FF69519702}" type="presParOf" srcId="{D253E887-6A9E-4A1E-81B8-BC8A4AE9F000}" destId="{44501156-F25A-4654-A83A-98AB6D1C911D}" srcOrd="3" destOrd="0" presId="urn:microsoft.com/office/officeart/2005/8/layout/orgChart1"/>
    <dgm:cxn modelId="{08AA31F9-9B2A-458C-91EB-B791FDF6A25D}" type="presParOf" srcId="{44501156-F25A-4654-A83A-98AB6D1C911D}" destId="{77BEC5F4-382F-4FB8-8B6A-4F68ADDA58EA}" srcOrd="0" destOrd="0" presId="urn:microsoft.com/office/officeart/2005/8/layout/orgChart1"/>
    <dgm:cxn modelId="{B7E494BD-F5B9-4C9B-8DF7-01662F45FFC3}" type="presParOf" srcId="{77BEC5F4-382F-4FB8-8B6A-4F68ADDA58EA}" destId="{BE04E5F6-AD72-4825-9CB6-7D4D63F03015}" srcOrd="0" destOrd="0" presId="urn:microsoft.com/office/officeart/2005/8/layout/orgChart1"/>
    <dgm:cxn modelId="{4ED1C03B-601E-473D-A78E-64C4B1218AEE}" type="presParOf" srcId="{77BEC5F4-382F-4FB8-8B6A-4F68ADDA58EA}" destId="{E01A24AA-6434-4407-9E78-3C13C5A7FA80}" srcOrd="1" destOrd="0" presId="urn:microsoft.com/office/officeart/2005/8/layout/orgChart1"/>
    <dgm:cxn modelId="{A2F8E675-874E-44CC-8753-8256A32B2C94}" type="presParOf" srcId="{44501156-F25A-4654-A83A-98AB6D1C911D}" destId="{C14D64DC-CC17-49D0-B26B-7B59E0D1303D}" srcOrd="1" destOrd="0" presId="urn:microsoft.com/office/officeart/2005/8/layout/orgChart1"/>
    <dgm:cxn modelId="{EE13ED3D-D2E7-4975-BD8F-BE101D80FC49}" type="presParOf" srcId="{44501156-F25A-4654-A83A-98AB6D1C911D}" destId="{FF0BD6E6-F684-4EAD-ADB0-143F99BD521D}" srcOrd="2" destOrd="0" presId="urn:microsoft.com/office/officeart/2005/8/layout/orgChart1"/>
    <dgm:cxn modelId="{CF3E30C0-CBCB-4A61-B069-6A91AF20C68B}" type="presParOf" srcId="{055FF1ED-6170-43D5-AADA-F3E8BB5F5C02}" destId="{84A34280-1420-428B-ACC6-B54F45922874}" srcOrd="2" destOrd="0" presId="urn:microsoft.com/office/officeart/2005/8/layout/orgChart1"/>
    <dgm:cxn modelId="{48307D26-17F9-4948-B7EA-EA72C5B363E9}" type="presParOf" srcId="{27B1C349-CE14-45A2-962C-C32CE44B87A1}" destId="{46029D0C-C998-418B-8276-0ED3BDC878FB}" srcOrd="8" destOrd="0" presId="urn:microsoft.com/office/officeart/2005/8/layout/orgChart1"/>
    <dgm:cxn modelId="{7264FD01-10E6-405E-97A1-21FBF3559B48}" type="presParOf" srcId="{27B1C349-CE14-45A2-962C-C32CE44B87A1}" destId="{ECB1DA29-C2AF-4573-BA5F-80A54EDC4238}" srcOrd="9" destOrd="0" presId="urn:microsoft.com/office/officeart/2005/8/layout/orgChart1"/>
    <dgm:cxn modelId="{4DB19C5C-CC79-4FF2-AE14-62A441BE74AC}" type="presParOf" srcId="{ECB1DA29-C2AF-4573-BA5F-80A54EDC4238}" destId="{FB6AF2FB-DADE-4BBA-92BD-2E770932F3DB}" srcOrd="0" destOrd="0" presId="urn:microsoft.com/office/officeart/2005/8/layout/orgChart1"/>
    <dgm:cxn modelId="{4D407A52-F92C-457F-9DA2-44C9BDAF881E}" type="presParOf" srcId="{FB6AF2FB-DADE-4BBA-92BD-2E770932F3DB}" destId="{6ACAD2CD-127B-485D-A464-CD5B673B4E8E}" srcOrd="0" destOrd="0" presId="urn:microsoft.com/office/officeart/2005/8/layout/orgChart1"/>
    <dgm:cxn modelId="{4DC73143-E541-462B-AB56-41AA41D16F81}" type="presParOf" srcId="{FB6AF2FB-DADE-4BBA-92BD-2E770932F3DB}" destId="{43D8755C-E4A1-4096-B6EC-BC024B363BC7}" srcOrd="1" destOrd="0" presId="urn:microsoft.com/office/officeart/2005/8/layout/orgChart1"/>
    <dgm:cxn modelId="{3EC29D76-9926-42D5-BB1B-0079B76B4484}" type="presParOf" srcId="{ECB1DA29-C2AF-4573-BA5F-80A54EDC4238}" destId="{694D3798-F142-4127-A291-74F5A987496F}" srcOrd="1" destOrd="0" presId="urn:microsoft.com/office/officeart/2005/8/layout/orgChart1"/>
    <dgm:cxn modelId="{E4E86C13-89D6-426E-BD16-19A033EF2144}" type="presParOf" srcId="{694D3798-F142-4127-A291-74F5A987496F}" destId="{3B677582-7779-458F-842D-E54FA1C09388}" srcOrd="0" destOrd="0" presId="urn:microsoft.com/office/officeart/2005/8/layout/orgChart1"/>
    <dgm:cxn modelId="{34B85CF8-1924-4E3E-8F5A-4BC3B8A2BA8A}" type="presParOf" srcId="{694D3798-F142-4127-A291-74F5A987496F}" destId="{93EFD47D-02D7-40E4-AAA2-3824E0D235A8}" srcOrd="1" destOrd="0" presId="urn:microsoft.com/office/officeart/2005/8/layout/orgChart1"/>
    <dgm:cxn modelId="{EB209821-FFF8-4DEA-B417-AF89DCAC56AE}" type="presParOf" srcId="{93EFD47D-02D7-40E4-AAA2-3824E0D235A8}" destId="{0A146F5A-3971-4E88-9448-1F7E16E39D00}" srcOrd="0" destOrd="0" presId="urn:microsoft.com/office/officeart/2005/8/layout/orgChart1"/>
    <dgm:cxn modelId="{EEFE1EB6-F6AD-4AE8-BFD1-12AC94587B1D}" type="presParOf" srcId="{0A146F5A-3971-4E88-9448-1F7E16E39D00}" destId="{BE8993E5-7802-4792-8062-D176106E341B}" srcOrd="0" destOrd="0" presId="urn:microsoft.com/office/officeart/2005/8/layout/orgChart1"/>
    <dgm:cxn modelId="{48051F97-306A-4912-8148-44F73C61B755}" type="presParOf" srcId="{0A146F5A-3971-4E88-9448-1F7E16E39D00}" destId="{7CB89E35-FE5B-49F5-8216-00E0A5E2939E}" srcOrd="1" destOrd="0" presId="urn:microsoft.com/office/officeart/2005/8/layout/orgChart1"/>
    <dgm:cxn modelId="{1E5CAC22-53EA-421F-AE72-48B00D0741D1}" type="presParOf" srcId="{93EFD47D-02D7-40E4-AAA2-3824E0D235A8}" destId="{B7180437-7283-4BD9-BAE9-2DBEBE2399AE}" srcOrd="1" destOrd="0" presId="urn:microsoft.com/office/officeart/2005/8/layout/orgChart1"/>
    <dgm:cxn modelId="{5F565603-5E1A-4ACC-B8F3-B6CC1344147B}" type="presParOf" srcId="{93EFD47D-02D7-40E4-AAA2-3824E0D235A8}" destId="{FEEC9F48-B62A-41ED-BF4E-1E817FFFDF04}" srcOrd="2" destOrd="0" presId="urn:microsoft.com/office/officeart/2005/8/layout/orgChart1"/>
    <dgm:cxn modelId="{13727290-BE4C-4D0C-93B8-B7E12FE5DE1E}" type="presParOf" srcId="{ECB1DA29-C2AF-4573-BA5F-80A54EDC4238}" destId="{E8C88CA1-C723-4FA2-85CB-4A5403787B07}" srcOrd="2" destOrd="0" presId="urn:microsoft.com/office/officeart/2005/8/layout/orgChart1"/>
    <dgm:cxn modelId="{86BCC50E-A41E-4EB7-B6EB-44C67618193D}" type="presParOf" srcId="{27B1C349-CE14-45A2-962C-C32CE44B87A1}" destId="{2667F476-9B55-4B1B-918F-688F8D83475B}" srcOrd="10" destOrd="0" presId="urn:microsoft.com/office/officeart/2005/8/layout/orgChart1"/>
    <dgm:cxn modelId="{E2DC7BAE-B956-4FB8-B284-A892C395C270}" type="presParOf" srcId="{27B1C349-CE14-45A2-962C-C32CE44B87A1}" destId="{F4DD4658-3967-4329-B457-A47E270F23BA}" srcOrd="11" destOrd="0" presId="urn:microsoft.com/office/officeart/2005/8/layout/orgChart1"/>
    <dgm:cxn modelId="{E64B58EA-8CFA-4C04-9F28-69CDECC5F63A}" type="presParOf" srcId="{F4DD4658-3967-4329-B457-A47E270F23BA}" destId="{538C5A93-D1E3-4F40-AC52-29AF18204CBB}" srcOrd="0" destOrd="0" presId="urn:microsoft.com/office/officeart/2005/8/layout/orgChart1"/>
    <dgm:cxn modelId="{1D41F840-9CBD-4DCE-AF42-C0FC79A78C7B}" type="presParOf" srcId="{538C5A93-D1E3-4F40-AC52-29AF18204CBB}" destId="{8B5F47F1-E0BA-4A86-9F7A-47445559174B}" srcOrd="0" destOrd="0" presId="urn:microsoft.com/office/officeart/2005/8/layout/orgChart1"/>
    <dgm:cxn modelId="{809F294E-1206-4AC5-8F41-233DAB729B84}" type="presParOf" srcId="{538C5A93-D1E3-4F40-AC52-29AF18204CBB}" destId="{3B7A41C2-8E96-4EAB-83EE-611C534CAE5C}" srcOrd="1" destOrd="0" presId="urn:microsoft.com/office/officeart/2005/8/layout/orgChart1"/>
    <dgm:cxn modelId="{6C299EF3-CFF5-46BE-B7D7-F173A1945367}" type="presParOf" srcId="{F4DD4658-3967-4329-B457-A47E270F23BA}" destId="{84C1C307-749E-4514-A6E2-C420D501B502}" srcOrd="1" destOrd="0" presId="urn:microsoft.com/office/officeart/2005/8/layout/orgChart1"/>
    <dgm:cxn modelId="{0EA5F633-1DBE-4447-BB03-61D4E47035A8}" type="presParOf" srcId="{84C1C307-749E-4514-A6E2-C420D501B502}" destId="{F6AC6E81-8D4D-4C58-82AE-BA331B6E3BDE}" srcOrd="0" destOrd="0" presId="urn:microsoft.com/office/officeart/2005/8/layout/orgChart1"/>
    <dgm:cxn modelId="{9923CC8F-15A2-4751-82CF-F8BED55578FB}" type="presParOf" srcId="{84C1C307-749E-4514-A6E2-C420D501B502}" destId="{73E13E8F-E8EE-4FA6-9B4B-CC4D225C89AD}" srcOrd="1" destOrd="0" presId="urn:microsoft.com/office/officeart/2005/8/layout/orgChart1"/>
    <dgm:cxn modelId="{4FE7FD98-EB59-4949-8651-D7BB364C4796}" type="presParOf" srcId="{73E13E8F-E8EE-4FA6-9B4B-CC4D225C89AD}" destId="{FCD5C77A-9BF6-4A54-8AF5-F1FE8A8B243E}" srcOrd="0" destOrd="0" presId="urn:microsoft.com/office/officeart/2005/8/layout/orgChart1"/>
    <dgm:cxn modelId="{162B9AD6-7587-4A0D-A30E-AE1F92D8F13E}" type="presParOf" srcId="{FCD5C77A-9BF6-4A54-8AF5-F1FE8A8B243E}" destId="{2EDAD26C-C998-4287-A43F-45B5246FB0B9}" srcOrd="0" destOrd="0" presId="urn:microsoft.com/office/officeart/2005/8/layout/orgChart1"/>
    <dgm:cxn modelId="{21840C24-3FCB-40B1-8D8A-037E34061A81}" type="presParOf" srcId="{FCD5C77A-9BF6-4A54-8AF5-F1FE8A8B243E}" destId="{39964CCF-6A78-42FB-A31C-50AD05288C3C}" srcOrd="1" destOrd="0" presId="urn:microsoft.com/office/officeart/2005/8/layout/orgChart1"/>
    <dgm:cxn modelId="{AF6619C9-604C-47D7-995D-28650C3FEEAF}" type="presParOf" srcId="{73E13E8F-E8EE-4FA6-9B4B-CC4D225C89AD}" destId="{F9F68684-45DB-4A37-B830-6596D77A3F63}" srcOrd="1" destOrd="0" presId="urn:microsoft.com/office/officeart/2005/8/layout/orgChart1"/>
    <dgm:cxn modelId="{1C48EA42-8313-47F2-800D-098D21011033}" type="presParOf" srcId="{73E13E8F-E8EE-4FA6-9B4B-CC4D225C89AD}" destId="{37238C5D-7855-42DC-9A42-326CB598D7F5}" srcOrd="2" destOrd="0" presId="urn:microsoft.com/office/officeart/2005/8/layout/orgChart1"/>
    <dgm:cxn modelId="{55ACFDA1-D303-4297-B30A-C35E32E029B8}" type="presParOf" srcId="{F4DD4658-3967-4329-B457-A47E270F23BA}" destId="{E4F13F04-8C59-4CBA-A0A5-D73A34750A9F}" srcOrd="2" destOrd="0" presId="urn:microsoft.com/office/officeart/2005/8/layout/orgChart1"/>
    <dgm:cxn modelId="{CC92F668-984E-4AF1-A53E-191E9E72CD49}" type="presParOf" srcId="{DADC09B0-A2CF-4CD0-B54C-B0B3E9817BF3}" destId="{1A8A7FB5-07FA-45E9-918F-852EEF212F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9EC610-7DC3-4176-8642-453FDE8E0096}" type="doc">
      <dgm:prSet loTypeId="urn:microsoft.com/office/officeart/2005/8/layout/orgChart1" loCatId="hierarchy" qsTypeId="urn:microsoft.com/office/officeart/2005/8/quickstyle/3d1" qsCatId="3D" csTypeId="urn:microsoft.com/office/officeart/2005/8/colors/accent5_1" csCatId="accent5" phldr="1"/>
      <dgm:spPr/>
      <dgm:t>
        <a:bodyPr/>
        <a:lstStyle/>
        <a:p>
          <a:endParaRPr lang="en-GB"/>
        </a:p>
      </dgm:t>
    </dgm:pt>
    <dgm:pt modelId="{DBB249AF-4264-417A-A4FE-077067A66CAE}">
      <dgm:prSet phldrT="[Text]"/>
      <dgm:spPr/>
      <dgm:t>
        <a:bodyPr/>
        <a:lstStyle/>
        <a:p>
          <a:r>
            <a:rPr lang="en-GB" dirty="0" smtClean="0"/>
            <a:t>AASE P2</a:t>
          </a:r>
          <a:endParaRPr lang="en-GB" dirty="0"/>
        </a:p>
      </dgm:t>
    </dgm:pt>
    <dgm:pt modelId="{F19A3076-861B-4835-AB8B-7BF408840A95}" type="parTrans" cxnId="{D7BB0D4F-5746-49BD-B51F-D2722A36CE5D}">
      <dgm:prSet/>
      <dgm:spPr/>
      <dgm:t>
        <a:bodyPr/>
        <a:lstStyle/>
        <a:p>
          <a:endParaRPr lang="en-GB"/>
        </a:p>
      </dgm:t>
    </dgm:pt>
    <dgm:pt modelId="{995D1B11-35F7-495D-B0D4-84C9ED694DDC}" type="sibTrans" cxnId="{D7BB0D4F-5746-49BD-B51F-D2722A36CE5D}">
      <dgm:prSet/>
      <dgm:spPr/>
      <dgm:t>
        <a:bodyPr/>
        <a:lstStyle/>
        <a:p>
          <a:endParaRPr lang="en-GB"/>
        </a:p>
      </dgm:t>
    </dgm:pt>
    <dgm:pt modelId="{4D363B08-A24E-4E53-9342-F5D9EF40B17D}">
      <dgm:prSet phldrT="[Text]"/>
      <dgm:spPr/>
      <dgm:t>
        <a:bodyPr/>
        <a:lstStyle/>
        <a:p>
          <a:r>
            <a:rPr lang="en-GB" dirty="0" smtClean="0"/>
            <a:t>NVQ</a:t>
          </a:r>
          <a:endParaRPr lang="en-GB" dirty="0"/>
        </a:p>
      </dgm:t>
    </dgm:pt>
    <dgm:pt modelId="{0254F537-5773-4346-BEAC-183A70AB43A6}" type="parTrans" cxnId="{539BB3C0-4B0C-4A16-8CBA-3C5F4B087E2D}">
      <dgm:prSet/>
      <dgm:spPr/>
      <dgm:t>
        <a:bodyPr/>
        <a:lstStyle/>
        <a:p>
          <a:endParaRPr lang="en-GB"/>
        </a:p>
      </dgm:t>
    </dgm:pt>
    <dgm:pt modelId="{0FC82294-C17C-400D-912E-4C96D2F3DFDA}" type="sibTrans" cxnId="{539BB3C0-4B0C-4A16-8CBA-3C5F4B087E2D}">
      <dgm:prSet/>
      <dgm:spPr/>
      <dgm:t>
        <a:bodyPr/>
        <a:lstStyle/>
        <a:p>
          <a:endParaRPr lang="en-GB"/>
        </a:p>
      </dgm:t>
    </dgm:pt>
    <dgm:pt modelId="{EF6EB77C-B341-4F46-9C31-F0E9470C960C}">
      <dgm:prSet phldrT="[Text]"/>
      <dgm:spPr/>
      <dgm:t>
        <a:bodyPr/>
        <a:lstStyle/>
        <a:p>
          <a:r>
            <a:rPr lang="en-GB" dirty="0" smtClean="0"/>
            <a:t>Technical Certificate</a:t>
          </a:r>
          <a:endParaRPr lang="en-GB" dirty="0"/>
        </a:p>
      </dgm:t>
    </dgm:pt>
    <dgm:pt modelId="{85009379-DB81-4365-997A-D18C1F20A639}" type="parTrans" cxnId="{CC57E029-0F30-43E6-A27E-4D8E4C3C74FB}">
      <dgm:prSet/>
      <dgm:spPr/>
      <dgm:t>
        <a:bodyPr/>
        <a:lstStyle/>
        <a:p>
          <a:endParaRPr lang="en-GB"/>
        </a:p>
      </dgm:t>
    </dgm:pt>
    <dgm:pt modelId="{0EC40894-99A8-4A52-86AD-3E337A99CD15}" type="sibTrans" cxnId="{CC57E029-0F30-43E6-A27E-4D8E4C3C74FB}">
      <dgm:prSet/>
      <dgm:spPr/>
      <dgm:t>
        <a:bodyPr/>
        <a:lstStyle/>
        <a:p>
          <a:endParaRPr lang="en-GB"/>
        </a:p>
      </dgm:t>
    </dgm:pt>
    <dgm:pt modelId="{E1686448-F09A-4B19-BF18-53FE86C30ADE}">
      <dgm:prSet phldrT="[Text]"/>
      <dgm:spPr/>
      <dgm:t>
        <a:bodyPr/>
        <a:lstStyle/>
        <a:p>
          <a:r>
            <a:rPr lang="en-GB" dirty="0" smtClean="0"/>
            <a:t>Employer Rights &amp; Responsibilities</a:t>
          </a:r>
          <a:endParaRPr lang="en-GB" dirty="0"/>
        </a:p>
      </dgm:t>
    </dgm:pt>
    <dgm:pt modelId="{37E7F6A5-3A9C-483A-8B9F-AD17014F4915}" type="parTrans" cxnId="{0A0C358E-FBEB-44BF-A7ED-3282A2347252}">
      <dgm:prSet/>
      <dgm:spPr/>
      <dgm:t>
        <a:bodyPr/>
        <a:lstStyle/>
        <a:p>
          <a:endParaRPr lang="en-GB"/>
        </a:p>
      </dgm:t>
    </dgm:pt>
    <dgm:pt modelId="{ED86A46A-1BAF-4621-8EAC-D427D61AD0BE}" type="sibTrans" cxnId="{0A0C358E-FBEB-44BF-A7ED-3282A2347252}">
      <dgm:prSet/>
      <dgm:spPr/>
      <dgm:t>
        <a:bodyPr/>
        <a:lstStyle/>
        <a:p>
          <a:endParaRPr lang="en-GB"/>
        </a:p>
      </dgm:t>
    </dgm:pt>
    <dgm:pt modelId="{B3DDB79B-9F09-4448-AF08-C79D7D46AB6F}">
      <dgm:prSet/>
      <dgm:spPr/>
      <dgm:t>
        <a:bodyPr/>
        <a:lstStyle/>
        <a:p>
          <a:r>
            <a:rPr lang="en-GB" dirty="0" smtClean="0"/>
            <a:t>Functional Skills</a:t>
          </a:r>
          <a:endParaRPr lang="en-GB" dirty="0"/>
        </a:p>
      </dgm:t>
    </dgm:pt>
    <dgm:pt modelId="{070E7EA4-FF59-4CFA-B8F6-0DE702D02FB3}" type="parTrans" cxnId="{A52401D8-0A55-4F13-AFD1-DB7FF14DC160}">
      <dgm:prSet/>
      <dgm:spPr/>
      <dgm:t>
        <a:bodyPr/>
        <a:lstStyle/>
        <a:p>
          <a:endParaRPr lang="en-GB"/>
        </a:p>
      </dgm:t>
    </dgm:pt>
    <dgm:pt modelId="{6BE6AF67-BB6B-4E50-AB1E-E646E3590165}" type="sibTrans" cxnId="{A52401D8-0A55-4F13-AFD1-DB7FF14DC160}">
      <dgm:prSet/>
      <dgm:spPr/>
      <dgm:t>
        <a:bodyPr/>
        <a:lstStyle/>
        <a:p>
          <a:endParaRPr lang="en-GB"/>
        </a:p>
      </dgm:t>
    </dgm:pt>
    <dgm:pt modelId="{B972C997-CD42-4D3B-A416-9C545BF55E01}">
      <dgm:prSet/>
      <dgm:spPr/>
      <dgm:t>
        <a:bodyPr/>
        <a:lstStyle/>
        <a:p>
          <a:r>
            <a:rPr lang="en-GB" dirty="0" smtClean="0"/>
            <a:t>Practical Elements</a:t>
          </a:r>
          <a:endParaRPr lang="en-GB" dirty="0"/>
        </a:p>
      </dgm:t>
    </dgm:pt>
    <dgm:pt modelId="{95FC3AE6-6C7B-49EB-8B84-28E3791ED081}" type="parTrans" cxnId="{DDCF5D5C-8710-4662-80CD-BF8498EC6C61}">
      <dgm:prSet/>
      <dgm:spPr/>
      <dgm:t>
        <a:bodyPr/>
        <a:lstStyle/>
        <a:p>
          <a:endParaRPr lang="en-GB"/>
        </a:p>
      </dgm:t>
    </dgm:pt>
    <dgm:pt modelId="{CB98A702-1918-4D2F-A603-C4AC9C83A619}" type="sibTrans" cxnId="{DDCF5D5C-8710-4662-80CD-BF8498EC6C61}">
      <dgm:prSet/>
      <dgm:spPr/>
      <dgm:t>
        <a:bodyPr/>
        <a:lstStyle/>
        <a:p>
          <a:endParaRPr lang="en-GB"/>
        </a:p>
      </dgm:t>
    </dgm:pt>
    <dgm:pt modelId="{9DBF71F7-8071-41C0-AF4D-C4B759A66B5E}">
      <dgm:prSet/>
      <dgm:spPr/>
      <dgm:t>
        <a:bodyPr/>
        <a:lstStyle/>
        <a:p>
          <a:r>
            <a:rPr lang="en-GB" dirty="0" smtClean="0"/>
            <a:t>UPK Elements</a:t>
          </a:r>
          <a:endParaRPr lang="en-GB" dirty="0"/>
        </a:p>
      </dgm:t>
    </dgm:pt>
    <dgm:pt modelId="{E34249E5-43B9-4BA9-BFB2-B50CEEC72525}" type="parTrans" cxnId="{ED735C27-F4F1-4749-8AE9-0CD02EE97E21}">
      <dgm:prSet/>
      <dgm:spPr/>
      <dgm:t>
        <a:bodyPr/>
        <a:lstStyle/>
        <a:p>
          <a:endParaRPr lang="en-GB"/>
        </a:p>
      </dgm:t>
    </dgm:pt>
    <dgm:pt modelId="{88340ED9-71DF-4D12-BEEC-F702A1DCF4C0}" type="sibTrans" cxnId="{ED735C27-F4F1-4749-8AE9-0CD02EE97E21}">
      <dgm:prSet/>
      <dgm:spPr/>
      <dgm:t>
        <a:bodyPr/>
        <a:lstStyle/>
        <a:p>
          <a:endParaRPr lang="en-GB"/>
        </a:p>
      </dgm:t>
    </dgm:pt>
    <dgm:pt modelId="{8268C901-F94E-4ED1-97CD-1A149D4EFEBB}">
      <dgm:prSet/>
      <dgm:spPr/>
      <dgm:t>
        <a:bodyPr/>
        <a:lstStyle/>
        <a:p>
          <a:r>
            <a:rPr lang="en-GB" dirty="0" smtClean="0"/>
            <a:t>9 Units</a:t>
          </a:r>
          <a:endParaRPr lang="en-GB" dirty="0"/>
        </a:p>
      </dgm:t>
    </dgm:pt>
    <dgm:pt modelId="{75861291-4779-4493-BDC2-369B43FFCD92}" type="parTrans" cxnId="{E62A976C-AF68-4D7A-A491-4069DBD7AD6E}">
      <dgm:prSet/>
      <dgm:spPr/>
      <dgm:t>
        <a:bodyPr/>
        <a:lstStyle/>
        <a:p>
          <a:endParaRPr lang="en-GB"/>
        </a:p>
      </dgm:t>
    </dgm:pt>
    <dgm:pt modelId="{89B7D646-72DC-48A6-BCDE-1705FB43C430}" type="sibTrans" cxnId="{E62A976C-AF68-4D7A-A491-4069DBD7AD6E}">
      <dgm:prSet/>
      <dgm:spPr/>
      <dgm:t>
        <a:bodyPr/>
        <a:lstStyle/>
        <a:p>
          <a:endParaRPr lang="en-GB"/>
        </a:p>
      </dgm:t>
    </dgm:pt>
    <dgm:pt modelId="{6678BD99-A974-4494-A660-C40345EF67BB}">
      <dgm:prSet/>
      <dgm:spPr/>
      <dgm:t>
        <a:bodyPr/>
        <a:lstStyle/>
        <a:p>
          <a:r>
            <a:rPr lang="en-GB" dirty="0" smtClean="0"/>
            <a:t>9 elements</a:t>
          </a:r>
          <a:endParaRPr lang="en-GB" dirty="0"/>
        </a:p>
      </dgm:t>
    </dgm:pt>
    <dgm:pt modelId="{D1E51852-F03B-4EB5-BE54-505204F8A10F}" type="parTrans" cxnId="{94DC2CD2-72A6-4817-835E-623F4EEDB92A}">
      <dgm:prSet/>
      <dgm:spPr/>
      <dgm:t>
        <a:bodyPr/>
        <a:lstStyle/>
        <a:p>
          <a:endParaRPr lang="en-GB"/>
        </a:p>
      </dgm:t>
    </dgm:pt>
    <dgm:pt modelId="{BC7FE38D-3ACC-45F6-B5CD-06ABCEB709FE}" type="sibTrans" cxnId="{94DC2CD2-72A6-4817-835E-623F4EEDB92A}">
      <dgm:prSet/>
      <dgm:spPr/>
      <dgm:t>
        <a:bodyPr/>
        <a:lstStyle/>
        <a:p>
          <a:endParaRPr lang="en-GB"/>
        </a:p>
      </dgm:t>
    </dgm:pt>
    <dgm:pt modelId="{2DA72675-2950-4A8F-8BC1-6FFA5CDFAED1}">
      <dgm:prSet/>
      <dgm:spPr/>
      <dgm:t>
        <a:bodyPr/>
        <a:lstStyle/>
        <a:p>
          <a:r>
            <a:rPr lang="en-GB" dirty="0" smtClean="0"/>
            <a:t>Exam Based</a:t>
          </a:r>
          <a:endParaRPr lang="en-GB" dirty="0"/>
        </a:p>
      </dgm:t>
    </dgm:pt>
    <dgm:pt modelId="{5E969640-0B07-4DE6-9574-508475CA52EB}" type="parTrans" cxnId="{C1313DFF-F061-4EEF-AAF1-B5EE56C388C0}">
      <dgm:prSet/>
      <dgm:spPr/>
      <dgm:t>
        <a:bodyPr/>
        <a:lstStyle/>
        <a:p>
          <a:endParaRPr lang="en-GB"/>
        </a:p>
      </dgm:t>
    </dgm:pt>
    <dgm:pt modelId="{1A16849D-11F4-4A3D-9987-CC8D884E0B46}" type="sibTrans" cxnId="{C1313DFF-F061-4EEF-AAF1-B5EE56C388C0}">
      <dgm:prSet/>
      <dgm:spPr/>
      <dgm:t>
        <a:bodyPr/>
        <a:lstStyle/>
        <a:p>
          <a:endParaRPr lang="en-GB"/>
        </a:p>
      </dgm:t>
    </dgm:pt>
    <dgm:pt modelId="{2C682ACA-0A99-4DA0-A35E-56A09365FA79}">
      <dgm:prSet/>
      <dgm:spPr/>
      <dgm:t>
        <a:bodyPr/>
        <a:lstStyle/>
        <a:p>
          <a:r>
            <a:rPr lang="en-GB" dirty="0" smtClean="0"/>
            <a:t>Proxy only until Sept 2012.</a:t>
          </a:r>
          <a:endParaRPr lang="en-GB" dirty="0"/>
        </a:p>
      </dgm:t>
    </dgm:pt>
    <dgm:pt modelId="{36EDD1C7-CC73-4CA7-A12F-4BB7AC8CD5C2}" type="parTrans" cxnId="{D769B18C-700C-4A03-B980-6E3B1042BA8C}">
      <dgm:prSet/>
      <dgm:spPr/>
      <dgm:t>
        <a:bodyPr/>
        <a:lstStyle/>
        <a:p>
          <a:endParaRPr lang="en-GB"/>
        </a:p>
      </dgm:t>
    </dgm:pt>
    <dgm:pt modelId="{CC1FF065-1872-451E-A5E0-4BF868A79371}" type="sibTrans" cxnId="{D769B18C-700C-4A03-B980-6E3B1042BA8C}">
      <dgm:prSet/>
      <dgm:spPr/>
      <dgm:t>
        <a:bodyPr/>
        <a:lstStyle/>
        <a:p>
          <a:endParaRPr lang="en-GB"/>
        </a:p>
      </dgm:t>
    </dgm:pt>
    <dgm:pt modelId="{2979F91C-7ED5-47D0-9F7E-BB2C321BB0AF}">
      <dgm:prSet/>
      <dgm:spPr/>
      <dgm:t>
        <a:bodyPr/>
        <a:lstStyle/>
        <a:p>
          <a:r>
            <a:rPr lang="en-GB" dirty="0" smtClean="0"/>
            <a:t>BTEC Sport (P&amp;E) L3 Only</a:t>
          </a:r>
          <a:endParaRPr lang="en-GB" dirty="0"/>
        </a:p>
      </dgm:t>
    </dgm:pt>
    <dgm:pt modelId="{607F6B59-F5ED-4095-B370-DA68E3976AC6}" type="parTrans" cxnId="{2DAC78D1-D67F-44B5-8243-DDB6C7DBC561}">
      <dgm:prSet/>
      <dgm:spPr/>
      <dgm:t>
        <a:bodyPr/>
        <a:lstStyle/>
        <a:p>
          <a:endParaRPr lang="en-GB"/>
        </a:p>
      </dgm:t>
    </dgm:pt>
    <dgm:pt modelId="{242A640E-11B6-4D93-BC16-AC9BFB98F816}" type="sibTrans" cxnId="{2DAC78D1-D67F-44B5-8243-DDB6C7DBC561}">
      <dgm:prSet/>
      <dgm:spPr/>
      <dgm:t>
        <a:bodyPr/>
        <a:lstStyle/>
        <a:p>
          <a:endParaRPr lang="en-GB"/>
        </a:p>
      </dgm:t>
    </dgm:pt>
    <dgm:pt modelId="{7B3F5575-8B42-4386-A7FE-40764590FBE2}">
      <dgm:prSet/>
      <dgm:spPr/>
      <dgm:t>
        <a:bodyPr/>
        <a:lstStyle/>
        <a:p>
          <a:r>
            <a:rPr lang="en-GB" dirty="0" smtClean="0"/>
            <a:t>Personal Learning and Thinking Skills</a:t>
          </a:r>
          <a:endParaRPr lang="en-GB" dirty="0"/>
        </a:p>
      </dgm:t>
    </dgm:pt>
    <dgm:pt modelId="{4102686C-960F-490B-83D9-C3903A6F950C}" type="parTrans" cxnId="{C76BB812-A777-402D-98C4-773CA4D82C3E}">
      <dgm:prSet/>
      <dgm:spPr/>
      <dgm:t>
        <a:bodyPr/>
        <a:lstStyle/>
        <a:p>
          <a:endParaRPr lang="en-GB"/>
        </a:p>
      </dgm:t>
    </dgm:pt>
    <dgm:pt modelId="{3FEDBB23-83E4-4131-BFC4-944656E8E098}" type="sibTrans" cxnId="{C76BB812-A777-402D-98C4-773CA4D82C3E}">
      <dgm:prSet/>
      <dgm:spPr/>
      <dgm:t>
        <a:bodyPr/>
        <a:lstStyle/>
        <a:p>
          <a:endParaRPr lang="en-GB"/>
        </a:p>
      </dgm:t>
    </dgm:pt>
    <dgm:pt modelId="{4973033E-85CE-4A89-B298-2518DCB46FD4}">
      <dgm:prSet/>
      <dgm:spPr/>
      <dgm:t>
        <a:bodyPr/>
        <a:lstStyle/>
        <a:p>
          <a:r>
            <a:rPr lang="en-GB" dirty="0" smtClean="0"/>
            <a:t>Principles of Coaching</a:t>
          </a:r>
          <a:endParaRPr lang="en-GB" dirty="0"/>
        </a:p>
      </dgm:t>
    </dgm:pt>
    <dgm:pt modelId="{659D4EC5-0744-4D3B-8098-91393F5401F9}" type="parTrans" cxnId="{528DAB14-5987-43BD-9160-ED8784A1BF4A}">
      <dgm:prSet/>
      <dgm:spPr/>
      <dgm:t>
        <a:bodyPr/>
        <a:lstStyle/>
        <a:p>
          <a:endParaRPr lang="en-GB"/>
        </a:p>
      </dgm:t>
    </dgm:pt>
    <dgm:pt modelId="{FA42C0E2-D363-4263-8878-5E821B469BF0}" type="sibTrans" cxnId="{528DAB14-5987-43BD-9160-ED8784A1BF4A}">
      <dgm:prSet/>
      <dgm:spPr/>
      <dgm:t>
        <a:bodyPr/>
        <a:lstStyle/>
        <a:p>
          <a:endParaRPr lang="en-GB"/>
        </a:p>
      </dgm:t>
    </dgm:pt>
    <dgm:pt modelId="{30509A47-96DE-4E14-BB0E-679ACDBCB3BF}" type="pres">
      <dgm:prSet presAssocID="{1A9EC610-7DC3-4176-8642-453FDE8E009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ADC09B0-A2CF-4CD0-B54C-B0B3E9817BF3}" type="pres">
      <dgm:prSet presAssocID="{DBB249AF-4264-417A-A4FE-077067A66CAE}" presName="hierRoot1" presStyleCnt="0">
        <dgm:presLayoutVars>
          <dgm:hierBranch val="init"/>
        </dgm:presLayoutVars>
      </dgm:prSet>
      <dgm:spPr/>
    </dgm:pt>
    <dgm:pt modelId="{D31A7B71-5275-408A-A551-63F886FED128}" type="pres">
      <dgm:prSet presAssocID="{DBB249AF-4264-417A-A4FE-077067A66CAE}" presName="rootComposite1" presStyleCnt="0"/>
      <dgm:spPr/>
    </dgm:pt>
    <dgm:pt modelId="{73766A3E-8C5F-46D8-B6D2-D2379C6A7CAD}" type="pres">
      <dgm:prSet presAssocID="{DBB249AF-4264-417A-A4FE-077067A66CA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1951969-A1E8-4D28-A9EB-13084B76498F}" type="pres">
      <dgm:prSet presAssocID="{DBB249AF-4264-417A-A4FE-077067A66CA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27B1C349-CE14-45A2-962C-C32CE44B87A1}" type="pres">
      <dgm:prSet presAssocID="{DBB249AF-4264-417A-A4FE-077067A66CAE}" presName="hierChild2" presStyleCnt="0"/>
      <dgm:spPr/>
    </dgm:pt>
    <dgm:pt modelId="{9A1479EE-7908-4602-BC6E-9E0DC880F52C}" type="pres">
      <dgm:prSet presAssocID="{0254F537-5773-4346-BEAC-183A70AB43A6}" presName="Name37" presStyleLbl="parChTrans1D2" presStyleIdx="0" presStyleCnt="6"/>
      <dgm:spPr/>
      <dgm:t>
        <a:bodyPr/>
        <a:lstStyle/>
        <a:p>
          <a:endParaRPr lang="en-GB"/>
        </a:p>
      </dgm:t>
    </dgm:pt>
    <dgm:pt modelId="{A8348586-0BA6-4D96-9F69-869673AEC245}" type="pres">
      <dgm:prSet presAssocID="{4D363B08-A24E-4E53-9342-F5D9EF40B17D}" presName="hierRoot2" presStyleCnt="0">
        <dgm:presLayoutVars>
          <dgm:hierBranch val="init"/>
        </dgm:presLayoutVars>
      </dgm:prSet>
      <dgm:spPr/>
    </dgm:pt>
    <dgm:pt modelId="{0BB36053-91D5-4B29-AB90-75B737356D9B}" type="pres">
      <dgm:prSet presAssocID="{4D363B08-A24E-4E53-9342-F5D9EF40B17D}" presName="rootComposite" presStyleCnt="0"/>
      <dgm:spPr/>
    </dgm:pt>
    <dgm:pt modelId="{781C3B38-D712-4137-9DA1-51CD3AB51268}" type="pres">
      <dgm:prSet presAssocID="{4D363B08-A24E-4E53-9342-F5D9EF40B17D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A47E115-DEB4-4B0D-88B3-14C9AC00ECD7}" type="pres">
      <dgm:prSet presAssocID="{4D363B08-A24E-4E53-9342-F5D9EF40B17D}" presName="rootConnector" presStyleLbl="node2" presStyleIdx="0" presStyleCnt="6"/>
      <dgm:spPr/>
      <dgm:t>
        <a:bodyPr/>
        <a:lstStyle/>
        <a:p>
          <a:endParaRPr lang="en-GB"/>
        </a:p>
      </dgm:t>
    </dgm:pt>
    <dgm:pt modelId="{BF5568A2-7CC2-4C13-857D-E7875804798F}" type="pres">
      <dgm:prSet presAssocID="{4D363B08-A24E-4E53-9342-F5D9EF40B17D}" presName="hierChild4" presStyleCnt="0"/>
      <dgm:spPr/>
    </dgm:pt>
    <dgm:pt modelId="{1C9429E0-98B8-4108-8892-7269AEAB7505}" type="pres">
      <dgm:prSet presAssocID="{95FC3AE6-6C7B-49EB-8B84-28E3791ED081}" presName="Name37" presStyleLbl="parChTrans1D3" presStyleIdx="0" presStyleCnt="7"/>
      <dgm:spPr/>
      <dgm:t>
        <a:bodyPr/>
        <a:lstStyle/>
        <a:p>
          <a:endParaRPr lang="en-GB"/>
        </a:p>
      </dgm:t>
    </dgm:pt>
    <dgm:pt modelId="{01659485-5ABB-42A9-A1BD-CD9C312249B1}" type="pres">
      <dgm:prSet presAssocID="{B972C997-CD42-4D3B-A416-9C545BF55E01}" presName="hierRoot2" presStyleCnt="0">
        <dgm:presLayoutVars>
          <dgm:hierBranch val="init"/>
        </dgm:presLayoutVars>
      </dgm:prSet>
      <dgm:spPr/>
    </dgm:pt>
    <dgm:pt modelId="{717E8E40-E266-4A4C-BE22-E6A46F7C962E}" type="pres">
      <dgm:prSet presAssocID="{B972C997-CD42-4D3B-A416-9C545BF55E01}" presName="rootComposite" presStyleCnt="0"/>
      <dgm:spPr/>
    </dgm:pt>
    <dgm:pt modelId="{DE5C7F4E-91B0-45A8-9EDA-0E5422C9CD03}" type="pres">
      <dgm:prSet presAssocID="{B972C997-CD42-4D3B-A416-9C545BF55E01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D9DEF82-FF77-4F23-9BEA-7C3D336BED63}" type="pres">
      <dgm:prSet presAssocID="{B972C997-CD42-4D3B-A416-9C545BF55E01}" presName="rootConnector" presStyleLbl="node3" presStyleIdx="0" presStyleCnt="7"/>
      <dgm:spPr/>
      <dgm:t>
        <a:bodyPr/>
        <a:lstStyle/>
        <a:p>
          <a:endParaRPr lang="en-GB"/>
        </a:p>
      </dgm:t>
    </dgm:pt>
    <dgm:pt modelId="{007385F4-32D4-4D6B-9170-F284FAFA9536}" type="pres">
      <dgm:prSet presAssocID="{B972C997-CD42-4D3B-A416-9C545BF55E01}" presName="hierChild4" presStyleCnt="0"/>
      <dgm:spPr/>
    </dgm:pt>
    <dgm:pt modelId="{A50D2423-4F8F-42B3-84A7-E081C3B190BD}" type="pres">
      <dgm:prSet presAssocID="{B972C997-CD42-4D3B-A416-9C545BF55E01}" presName="hierChild5" presStyleCnt="0"/>
      <dgm:spPr/>
    </dgm:pt>
    <dgm:pt modelId="{3CC9E641-F678-49A4-B173-3A8EC4EA7B8C}" type="pres">
      <dgm:prSet presAssocID="{E34249E5-43B9-4BA9-BFB2-B50CEEC72525}" presName="Name37" presStyleLbl="parChTrans1D3" presStyleIdx="1" presStyleCnt="7"/>
      <dgm:spPr/>
      <dgm:t>
        <a:bodyPr/>
        <a:lstStyle/>
        <a:p>
          <a:endParaRPr lang="en-GB"/>
        </a:p>
      </dgm:t>
    </dgm:pt>
    <dgm:pt modelId="{68055950-2499-477D-9F81-0C5A3B7E63D9}" type="pres">
      <dgm:prSet presAssocID="{9DBF71F7-8071-41C0-AF4D-C4B759A66B5E}" presName="hierRoot2" presStyleCnt="0">
        <dgm:presLayoutVars>
          <dgm:hierBranch val="init"/>
        </dgm:presLayoutVars>
      </dgm:prSet>
      <dgm:spPr/>
    </dgm:pt>
    <dgm:pt modelId="{7D849120-3ADE-4069-BAF5-43B628387AB9}" type="pres">
      <dgm:prSet presAssocID="{9DBF71F7-8071-41C0-AF4D-C4B759A66B5E}" presName="rootComposite" presStyleCnt="0"/>
      <dgm:spPr/>
    </dgm:pt>
    <dgm:pt modelId="{60C292E8-AD3D-4BBF-A871-60D74A308BF4}" type="pres">
      <dgm:prSet presAssocID="{9DBF71F7-8071-41C0-AF4D-C4B759A66B5E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A9A4234-B55A-4AF3-AD0D-207DAB4E7755}" type="pres">
      <dgm:prSet presAssocID="{9DBF71F7-8071-41C0-AF4D-C4B759A66B5E}" presName="rootConnector" presStyleLbl="node3" presStyleIdx="1" presStyleCnt="7"/>
      <dgm:spPr/>
      <dgm:t>
        <a:bodyPr/>
        <a:lstStyle/>
        <a:p>
          <a:endParaRPr lang="en-GB"/>
        </a:p>
      </dgm:t>
    </dgm:pt>
    <dgm:pt modelId="{C230FA62-79B9-4646-B3E0-8FFBD49FE1C1}" type="pres">
      <dgm:prSet presAssocID="{9DBF71F7-8071-41C0-AF4D-C4B759A66B5E}" presName="hierChild4" presStyleCnt="0"/>
      <dgm:spPr/>
    </dgm:pt>
    <dgm:pt modelId="{19DCFE78-A81C-4B17-9929-16719F222D1B}" type="pres">
      <dgm:prSet presAssocID="{9DBF71F7-8071-41C0-AF4D-C4B759A66B5E}" presName="hierChild5" presStyleCnt="0"/>
      <dgm:spPr/>
    </dgm:pt>
    <dgm:pt modelId="{216F8230-6BA2-4C6F-8A12-06C058ACF3C3}" type="pres">
      <dgm:prSet presAssocID="{75861291-4779-4493-BDC2-369B43FFCD92}" presName="Name37" presStyleLbl="parChTrans1D3" presStyleIdx="2" presStyleCnt="7"/>
      <dgm:spPr/>
      <dgm:t>
        <a:bodyPr/>
        <a:lstStyle/>
        <a:p>
          <a:endParaRPr lang="en-GB"/>
        </a:p>
      </dgm:t>
    </dgm:pt>
    <dgm:pt modelId="{79728679-0D71-47C2-92DC-1AFA1669EF19}" type="pres">
      <dgm:prSet presAssocID="{8268C901-F94E-4ED1-97CD-1A149D4EFEBB}" presName="hierRoot2" presStyleCnt="0">
        <dgm:presLayoutVars>
          <dgm:hierBranch val="init"/>
        </dgm:presLayoutVars>
      </dgm:prSet>
      <dgm:spPr/>
    </dgm:pt>
    <dgm:pt modelId="{E187275A-0E42-4D26-97BE-6706913104E1}" type="pres">
      <dgm:prSet presAssocID="{8268C901-F94E-4ED1-97CD-1A149D4EFEBB}" presName="rootComposite" presStyleCnt="0"/>
      <dgm:spPr/>
    </dgm:pt>
    <dgm:pt modelId="{99AA9753-4787-4C00-89FD-F026526602A2}" type="pres">
      <dgm:prSet presAssocID="{8268C901-F94E-4ED1-97CD-1A149D4EFEBB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2ECC533-4201-4BC5-B413-092C677AD7BD}" type="pres">
      <dgm:prSet presAssocID="{8268C901-F94E-4ED1-97CD-1A149D4EFEBB}" presName="rootConnector" presStyleLbl="node3" presStyleIdx="2" presStyleCnt="7"/>
      <dgm:spPr/>
      <dgm:t>
        <a:bodyPr/>
        <a:lstStyle/>
        <a:p>
          <a:endParaRPr lang="en-GB"/>
        </a:p>
      </dgm:t>
    </dgm:pt>
    <dgm:pt modelId="{D5A96CC0-A292-47A5-A3D0-C55A8ACF8DB0}" type="pres">
      <dgm:prSet presAssocID="{8268C901-F94E-4ED1-97CD-1A149D4EFEBB}" presName="hierChild4" presStyleCnt="0"/>
      <dgm:spPr/>
    </dgm:pt>
    <dgm:pt modelId="{AB89451E-B545-4EFC-B743-22C2E07B94D4}" type="pres">
      <dgm:prSet presAssocID="{8268C901-F94E-4ED1-97CD-1A149D4EFEBB}" presName="hierChild5" presStyleCnt="0"/>
      <dgm:spPr/>
    </dgm:pt>
    <dgm:pt modelId="{3878849D-C5C2-4659-A786-F836BE430E07}" type="pres">
      <dgm:prSet presAssocID="{4D363B08-A24E-4E53-9342-F5D9EF40B17D}" presName="hierChild5" presStyleCnt="0"/>
      <dgm:spPr/>
    </dgm:pt>
    <dgm:pt modelId="{406D968B-FCDD-42A4-9127-7AE98F1217D8}" type="pres">
      <dgm:prSet presAssocID="{85009379-DB81-4365-997A-D18C1F20A639}" presName="Name37" presStyleLbl="parChTrans1D2" presStyleIdx="1" presStyleCnt="6"/>
      <dgm:spPr/>
      <dgm:t>
        <a:bodyPr/>
        <a:lstStyle/>
        <a:p>
          <a:endParaRPr lang="en-GB"/>
        </a:p>
      </dgm:t>
    </dgm:pt>
    <dgm:pt modelId="{1365642D-1F1A-4E92-BD89-23F8381B0C68}" type="pres">
      <dgm:prSet presAssocID="{EF6EB77C-B341-4F46-9C31-F0E9470C960C}" presName="hierRoot2" presStyleCnt="0">
        <dgm:presLayoutVars>
          <dgm:hierBranch val="init"/>
        </dgm:presLayoutVars>
      </dgm:prSet>
      <dgm:spPr/>
    </dgm:pt>
    <dgm:pt modelId="{5CEAE7E2-09E3-4A2A-9C8A-AECCEB0AB5CE}" type="pres">
      <dgm:prSet presAssocID="{EF6EB77C-B341-4F46-9C31-F0E9470C960C}" presName="rootComposite" presStyleCnt="0"/>
      <dgm:spPr/>
    </dgm:pt>
    <dgm:pt modelId="{F6488B30-600F-408C-AC00-8A1458D1E3DE}" type="pres">
      <dgm:prSet presAssocID="{EF6EB77C-B341-4F46-9C31-F0E9470C960C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90BB2AD-8721-4BD9-B79B-E03BC3090E25}" type="pres">
      <dgm:prSet presAssocID="{EF6EB77C-B341-4F46-9C31-F0E9470C960C}" presName="rootConnector" presStyleLbl="node2" presStyleIdx="1" presStyleCnt="6"/>
      <dgm:spPr/>
      <dgm:t>
        <a:bodyPr/>
        <a:lstStyle/>
        <a:p>
          <a:endParaRPr lang="en-GB"/>
        </a:p>
      </dgm:t>
    </dgm:pt>
    <dgm:pt modelId="{CE11BD3C-F80A-4B9B-98B3-CD326A3DB046}" type="pres">
      <dgm:prSet presAssocID="{EF6EB77C-B341-4F46-9C31-F0E9470C960C}" presName="hierChild4" presStyleCnt="0"/>
      <dgm:spPr/>
    </dgm:pt>
    <dgm:pt modelId="{5FCCED36-D272-49D0-BB62-15EAD38A1633}" type="pres">
      <dgm:prSet presAssocID="{607F6B59-F5ED-4095-B370-DA68E3976AC6}" presName="Name37" presStyleLbl="parChTrans1D3" presStyleIdx="3" presStyleCnt="7"/>
      <dgm:spPr/>
      <dgm:t>
        <a:bodyPr/>
        <a:lstStyle/>
        <a:p>
          <a:endParaRPr lang="en-GB"/>
        </a:p>
      </dgm:t>
    </dgm:pt>
    <dgm:pt modelId="{15AA4EB7-61F2-4E7B-BDD4-947D773B98E4}" type="pres">
      <dgm:prSet presAssocID="{2979F91C-7ED5-47D0-9F7E-BB2C321BB0AF}" presName="hierRoot2" presStyleCnt="0">
        <dgm:presLayoutVars>
          <dgm:hierBranch val="init"/>
        </dgm:presLayoutVars>
      </dgm:prSet>
      <dgm:spPr/>
    </dgm:pt>
    <dgm:pt modelId="{B2413ACF-12A2-4655-BD10-3DAA07EE182F}" type="pres">
      <dgm:prSet presAssocID="{2979F91C-7ED5-47D0-9F7E-BB2C321BB0AF}" presName="rootComposite" presStyleCnt="0"/>
      <dgm:spPr/>
    </dgm:pt>
    <dgm:pt modelId="{53D99B2F-4FF5-41BD-BAFB-6633A1371D28}" type="pres">
      <dgm:prSet presAssocID="{2979F91C-7ED5-47D0-9F7E-BB2C321BB0AF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08BE88C-B992-4350-8BE5-BDE8970A5D5E}" type="pres">
      <dgm:prSet presAssocID="{2979F91C-7ED5-47D0-9F7E-BB2C321BB0AF}" presName="rootConnector" presStyleLbl="node3" presStyleIdx="3" presStyleCnt="7"/>
      <dgm:spPr/>
      <dgm:t>
        <a:bodyPr/>
        <a:lstStyle/>
        <a:p>
          <a:endParaRPr lang="en-GB"/>
        </a:p>
      </dgm:t>
    </dgm:pt>
    <dgm:pt modelId="{C816F06A-851F-4229-9D0C-33D86861F1D4}" type="pres">
      <dgm:prSet presAssocID="{2979F91C-7ED5-47D0-9F7E-BB2C321BB0AF}" presName="hierChild4" presStyleCnt="0"/>
      <dgm:spPr/>
    </dgm:pt>
    <dgm:pt modelId="{B6D0B022-BB1E-447A-97FA-C2D84E37DE22}" type="pres">
      <dgm:prSet presAssocID="{2979F91C-7ED5-47D0-9F7E-BB2C321BB0AF}" presName="hierChild5" presStyleCnt="0"/>
      <dgm:spPr/>
    </dgm:pt>
    <dgm:pt modelId="{D427B7D6-ADAA-4C88-8DDA-7453A3D176CE}" type="pres">
      <dgm:prSet presAssocID="{EF6EB77C-B341-4F46-9C31-F0E9470C960C}" presName="hierChild5" presStyleCnt="0"/>
      <dgm:spPr/>
    </dgm:pt>
    <dgm:pt modelId="{37963215-1CDD-429D-BD14-028ED8D47DA1}" type="pres">
      <dgm:prSet presAssocID="{37E7F6A5-3A9C-483A-8B9F-AD17014F4915}" presName="Name37" presStyleLbl="parChTrans1D2" presStyleIdx="2" presStyleCnt="6"/>
      <dgm:spPr/>
      <dgm:t>
        <a:bodyPr/>
        <a:lstStyle/>
        <a:p>
          <a:endParaRPr lang="en-GB"/>
        </a:p>
      </dgm:t>
    </dgm:pt>
    <dgm:pt modelId="{2E64950F-2CDC-4CF7-B124-1C91A9E60612}" type="pres">
      <dgm:prSet presAssocID="{E1686448-F09A-4B19-BF18-53FE86C30ADE}" presName="hierRoot2" presStyleCnt="0">
        <dgm:presLayoutVars>
          <dgm:hierBranch val="init"/>
        </dgm:presLayoutVars>
      </dgm:prSet>
      <dgm:spPr/>
    </dgm:pt>
    <dgm:pt modelId="{EF5B91CB-E678-4063-8FE0-8D738F283BAA}" type="pres">
      <dgm:prSet presAssocID="{E1686448-F09A-4B19-BF18-53FE86C30ADE}" presName="rootComposite" presStyleCnt="0"/>
      <dgm:spPr/>
    </dgm:pt>
    <dgm:pt modelId="{48A17763-E28B-4B68-88E5-FF76CC5DA220}" type="pres">
      <dgm:prSet presAssocID="{E1686448-F09A-4B19-BF18-53FE86C30ADE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A711B5E-CE29-4B29-AE32-92B4EC84BD8F}" type="pres">
      <dgm:prSet presAssocID="{E1686448-F09A-4B19-BF18-53FE86C30ADE}" presName="rootConnector" presStyleLbl="node2" presStyleIdx="2" presStyleCnt="6"/>
      <dgm:spPr/>
      <dgm:t>
        <a:bodyPr/>
        <a:lstStyle/>
        <a:p>
          <a:endParaRPr lang="en-GB"/>
        </a:p>
      </dgm:t>
    </dgm:pt>
    <dgm:pt modelId="{631552D7-C5AD-4394-A4B5-50F947293B9D}" type="pres">
      <dgm:prSet presAssocID="{E1686448-F09A-4B19-BF18-53FE86C30ADE}" presName="hierChild4" presStyleCnt="0"/>
      <dgm:spPr/>
    </dgm:pt>
    <dgm:pt modelId="{39AD87FE-20B9-4908-886D-0CF0C20927E4}" type="pres">
      <dgm:prSet presAssocID="{D1E51852-F03B-4EB5-BE54-505204F8A10F}" presName="Name37" presStyleLbl="parChTrans1D3" presStyleIdx="4" presStyleCnt="7"/>
      <dgm:spPr/>
      <dgm:t>
        <a:bodyPr/>
        <a:lstStyle/>
        <a:p>
          <a:endParaRPr lang="en-GB"/>
        </a:p>
      </dgm:t>
    </dgm:pt>
    <dgm:pt modelId="{4B2D9201-13BA-4010-B655-349A49BE7438}" type="pres">
      <dgm:prSet presAssocID="{6678BD99-A974-4494-A660-C40345EF67BB}" presName="hierRoot2" presStyleCnt="0">
        <dgm:presLayoutVars>
          <dgm:hierBranch val="init"/>
        </dgm:presLayoutVars>
      </dgm:prSet>
      <dgm:spPr/>
    </dgm:pt>
    <dgm:pt modelId="{2F5CC41C-9C2B-4B4B-9E9C-DFA753EFAD2B}" type="pres">
      <dgm:prSet presAssocID="{6678BD99-A974-4494-A660-C40345EF67BB}" presName="rootComposite" presStyleCnt="0"/>
      <dgm:spPr/>
    </dgm:pt>
    <dgm:pt modelId="{D98BBAE0-4F0B-4EAC-B8CA-6DE84993B71A}" type="pres">
      <dgm:prSet presAssocID="{6678BD99-A974-4494-A660-C40345EF67BB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9FE41EA-31F2-4B34-B356-C9343EEDA19F}" type="pres">
      <dgm:prSet presAssocID="{6678BD99-A974-4494-A660-C40345EF67BB}" presName="rootConnector" presStyleLbl="node3" presStyleIdx="4" presStyleCnt="7"/>
      <dgm:spPr/>
      <dgm:t>
        <a:bodyPr/>
        <a:lstStyle/>
        <a:p>
          <a:endParaRPr lang="en-GB"/>
        </a:p>
      </dgm:t>
    </dgm:pt>
    <dgm:pt modelId="{35B00F21-FBE4-4F1F-BE08-6D6EEEB62541}" type="pres">
      <dgm:prSet presAssocID="{6678BD99-A974-4494-A660-C40345EF67BB}" presName="hierChild4" presStyleCnt="0"/>
      <dgm:spPr/>
    </dgm:pt>
    <dgm:pt modelId="{D966D7F4-9DB2-4D48-A435-8868BCD254F2}" type="pres">
      <dgm:prSet presAssocID="{6678BD99-A974-4494-A660-C40345EF67BB}" presName="hierChild5" presStyleCnt="0"/>
      <dgm:spPr/>
    </dgm:pt>
    <dgm:pt modelId="{AD551DA1-3B6F-46BE-84D0-366EDBD1865D}" type="pres">
      <dgm:prSet presAssocID="{E1686448-F09A-4B19-BF18-53FE86C30ADE}" presName="hierChild5" presStyleCnt="0"/>
      <dgm:spPr/>
    </dgm:pt>
    <dgm:pt modelId="{2496B50B-81CC-4F1C-AB94-A639F027506C}" type="pres">
      <dgm:prSet presAssocID="{070E7EA4-FF59-4CFA-B8F6-0DE702D02FB3}" presName="Name37" presStyleLbl="parChTrans1D2" presStyleIdx="3" presStyleCnt="6"/>
      <dgm:spPr/>
      <dgm:t>
        <a:bodyPr/>
        <a:lstStyle/>
        <a:p>
          <a:endParaRPr lang="en-GB"/>
        </a:p>
      </dgm:t>
    </dgm:pt>
    <dgm:pt modelId="{055FF1ED-6170-43D5-AADA-F3E8BB5F5C02}" type="pres">
      <dgm:prSet presAssocID="{B3DDB79B-9F09-4448-AF08-C79D7D46AB6F}" presName="hierRoot2" presStyleCnt="0">
        <dgm:presLayoutVars>
          <dgm:hierBranch val="init"/>
        </dgm:presLayoutVars>
      </dgm:prSet>
      <dgm:spPr/>
    </dgm:pt>
    <dgm:pt modelId="{4E89F0FC-0518-445D-A411-19D0A18716F1}" type="pres">
      <dgm:prSet presAssocID="{B3DDB79B-9F09-4448-AF08-C79D7D46AB6F}" presName="rootComposite" presStyleCnt="0"/>
      <dgm:spPr/>
    </dgm:pt>
    <dgm:pt modelId="{9B1B8949-4958-4A44-9226-A2860BFC7C4E}" type="pres">
      <dgm:prSet presAssocID="{B3DDB79B-9F09-4448-AF08-C79D7D46AB6F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CC150F-AA84-4A65-94A8-CE8B260C19F0}" type="pres">
      <dgm:prSet presAssocID="{B3DDB79B-9F09-4448-AF08-C79D7D46AB6F}" presName="rootConnector" presStyleLbl="node2" presStyleIdx="3" presStyleCnt="6"/>
      <dgm:spPr/>
      <dgm:t>
        <a:bodyPr/>
        <a:lstStyle/>
        <a:p>
          <a:endParaRPr lang="en-GB"/>
        </a:p>
      </dgm:t>
    </dgm:pt>
    <dgm:pt modelId="{D253E887-6A9E-4A1E-81B8-BC8A4AE9F000}" type="pres">
      <dgm:prSet presAssocID="{B3DDB79B-9F09-4448-AF08-C79D7D46AB6F}" presName="hierChild4" presStyleCnt="0"/>
      <dgm:spPr/>
    </dgm:pt>
    <dgm:pt modelId="{CCCFB922-2FC8-4B54-B7B9-9B5011686EE0}" type="pres">
      <dgm:prSet presAssocID="{5E969640-0B07-4DE6-9574-508475CA52EB}" presName="Name37" presStyleLbl="parChTrans1D3" presStyleIdx="5" presStyleCnt="7"/>
      <dgm:spPr/>
      <dgm:t>
        <a:bodyPr/>
        <a:lstStyle/>
        <a:p>
          <a:endParaRPr lang="en-GB"/>
        </a:p>
      </dgm:t>
    </dgm:pt>
    <dgm:pt modelId="{317F8BE3-AF27-4417-B946-3C4455E5E193}" type="pres">
      <dgm:prSet presAssocID="{2DA72675-2950-4A8F-8BC1-6FFA5CDFAED1}" presName="hierRoot2" presStyleCnt="0">
        <dgm:presLayoutVars>
          <dgm:hierBranch val="init"/>
        </dgm:presLayoutVars>
      </dgm:prSet>
      <dgm:spPr/>
    </dgm:pt>
    <dgm:pt modelId="{7292DFAA-3CC1-47E3-B623-DD5736F23FC6}" type="pres">
      <dgm:prSet presAssocID="{2DA72675-2950-4A8F-8BC1-6FFA5CDFAED1}" presName="rootComposite" presStyleCnt="0"/>
      <dgm:spPr/>
    </dgm:pt>
    <dgm:pt modelId="{55DEB990-CBCF-45B2-A123-A9ECC3F811E7}" type="pres">
      <dgm:prSet presAssocID="{2DA72675-2950-4A8F-8BC1-6FFA5CDFAED1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4F4653E-89E1-4C7D-978F-2177894B844D}" type="pres">
      <dgm:prSet presAssocID="{2DA72675-2950-4A8F-8BC1-6FFA5CDFAED1}" presName="rootConnector" presStyleLbl="node3" presStyleIdx="5" presStyleCnt="7"/>
      <dgm:spPr/>
      <dgm:t>
        <a:bodyPr/>
        <a:lstStyle/>
        <a:p>
          <a:endParaRPr lang="en-GB"/>
        </a:p>
      </dgm:t>
    </dgm:pt>
    <dgm:pt modelId="{3F472532-2EA1-4918-8286-0844B4427A65}" type="pres">
      <dgm:prSet presAssocID="{2DA72675-2950-4A8F-8BC1-6FFA5CDFAED1}" presName="hierChild4" presStyleCnt="0"/>
      <dgm:spPr/>
    </dgm:pt>
    <dgm:pt modelId="{03A37829-DF17-4E48-B33F-A07B947B8374}" type="pres">
      <dgm:prSet presAssocID="{2DA72675-2950-4A8F-8BC1-6FFA5CDFAED1}" presName="hierChild5" presStyleCnt="0"/>
      <dgm:spPr/>
    </dgm:pt>
    <dgm:pt modelId="{27AFD052-9C3A-4E4C-AD89-08624347038D}" type="pres">
      <dgm:prSet presAssocID="{36EDD1C7-CC73-4CA7-A12F-4BB7AC8CD5C2}" presName="Name37" presStyleLbl="parChTrans1D3" presStyleIdx="6" presStyleCnt="7"/>
      <dgm:spPr/>
      <dgm:t>
        <a:bodyPr/>
        <a:lstStyle/>
        <a:p>
          <a:endParaRPr lang="en-GB"/>
        </a:p>
      </dgm:t>
    </dgm:pt>
    <dgm:pt modelId="{44501156-F25A-4654-A83A-98AB6D1C911D}" type="pres">
      <dgm:prSet presAssocID="{2C682ACA-0A99-4DA0-A35E-56A09365FA79}" presName="hierRoot2" presStyleCnt="0">
        <dgm:presLayoutVars>
          <dgm:hierBranch val="init"/>
        </dgm:presLayoutVars>
      </dgm:prSet>
      <dgm:spPr/>
    </dgm:pt>
    <dgm:pt modelId="{77BEC5F4-382F-4FB8-8B6A-4F68ADDA58EA}" type="pres">
      <dgm:prSet presAssocID="{2C682ACA-0A99-4DA0-A35E-56A09365FA79}" presName="rootComposite" presStyleCnt="0"/>
      <dgm:spPr/>
    </dgm:pt>
    <dgm:pt modelId="{BE04E5F6-AD72-4825-9CB6-7D4D63F03015}" type="pres">
      <dgm:prSet presAssocID="{2C682ACA-0A99-4DA0-A35E-56A09365FA79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01A24AA-6434-4407-9E78-3C13C5A7FA80}" type="pres">
      <dgm:prSet presAssocID="{2C682ACA-0A99-4DA0-A35E-56A09365FA79}" presName="rootConnector" presStyleLbl="node3" presStyleIdx="6" presStyleCnt="7"/>
      <dgm:spPr/>
      <dgm:t>
        <a:bodyPr/>
        <a:lstStyle/>
        <a:p>
          <a:endParaRPr lang="en-GB"/>
        </a:p>
      </dgm:t>
    </dgm:pt>
    <dgm:pt modelId="{C14D64DC-CC17-49D0-B26B-7B59E0D1303D}" type="pres">
      <dgm:prSet presAssocID="{2C682ACA-0A99-4DA0-A35E-56A09365FA79}" presName="hierChild4" presStyleCnt="0"/>
      <dgm:spPr/>
    </dgm:pt>
    <dgm:pt modelId="{FF0BD6E6-F684-4EAD-ADB0-143F99BD521D}" type="pres">
      <dgm:prSet presAssocID="{2C682ACA-0A99-4DA0-A35E-56A09365FA79}" presName="hierChild5" presStyleCnt="0"/>
      <dgm:spPr/>
    </dgm:pt>
    <dgm:pt modelId="{84A34280-1420-428B-ACC6-B54F45922874}" type="pres">
      <dgm:prSet presAssocID="{B3DDB79B-9F09-4448-AF08-C79D7D46AB6F}" presName="hierChild5" presStyleCnt="0"/>
      <dgm:spPr/>
    </dgm:pt>
    <dgm:pt modelId="{0433D38F-AC84-444A-B830-63F61E246EE3}" type="pres">
      <dgm:prSet presAssocID="{4102686C-960F-490B-83D9-C3903A6F950C}" presName="Name37" presStyleLbl="parChTrans1D2" presStyleIdx="4" presStyleCnt="6"/>
      <dgm:spPr/>
    </dgm:pt>
    <dgm:pt modelId="{D39B71BD-4822-4406-A322-6DA0B23E311E}" type="pres">
      <dgm:prSet presAssocID="{7B3F5575-8B42-4386-A7FE-40764590FBE2}" presName="hierRoot2" presStyleCnt="0">
        <dgm:presLayoutVars>
          <dgm:hierBranch val="init"/>
        </dgm:presLayoutVars>
      </dgm:prSet>
      <dgm:spPr/>
    </dgm:pt>
    <dgm:pt modelId="{8E6F2ED6-5215-4843-ABFC-4256DAA81961}" type="pres">
      <dgm:prSet presAssocID="{7B3F5575-8B42-4386-A7FE-40764590FBE2}" presName="rootComposite" presStyleCnt="0"/>
      <dgm:spPr/>
    </dgm:pt>
    <dgm:pt modelId="{EACF713D-E14C-4DCB-8D75-460B0CD4ABA0}" type="pres">
      <dgm:prSet presAssocID="{7B3F5575-8B42-4386-A7FE-40764590FBE2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FB8A0CD-F6C1-4464-91D5-F0C393B9E18B}" type="pres">
      <dgm:prSet presAssocID="{7B3F5575-8B42-4386-A7FE-40764590FBE2}" presName="rootConnector" presStyleLbl="node2" presStyleIdx="4" presStyleCnt="6"/>
      <dgm:spPr/>
    </dgm:pt>
    <dgm:pt modelId="{1275EDAF-F218-41EE-8AEC-3A763E3A59FD}" type="pres">
      <dgm:prSet presAssocID="{7B3F5575-8B42-4386-A7FE-40764590FBE2}" presName="hierChild4" presStyleCnt="0"/>
      <dgm:spPr/>
    </dgm:pt>
    <dgm:pt modelId="{B8CE6935-17F1-4E9E-9FEF-B332F39A84B6}" type="pres">
      <dgm:prSet presAssocID="{7B3F5575-8B42-4386-A7FE-40764590FBE2}" presName="hierChild5" presStyleCnt="0"/>
      <dgm:spPr/>
    </dgm:pt>
    <dgm:pt modelId="{59FD8888-421B-4B59-8C8A-137C74F40A78}" type="pres">
      <dgm:prSet presAssocID="{659D4EC5-0744-4D3B-8098-91393F5401F9}" presName="Name37" presStyleLbl="parChTrans1D2" presStyleIdx="5" presStyleCnt="6"/>
      <dgm:spPr/>
    </dgm:pt>
    <dgm:pt modelId="{F151E8F0-0A3D-4F9D-8B66-F3FE5CA1ABA1}" type="pres">
      <dgm:prSet presAssocID="{4973033E-85CE-4A89-B298-2518DCB46FD4}" presName="hierRoot2" presStyleCnt="0">
        <dgm:presLayoutVars>
          <dgm:hierBranch val="init"/>
        </dgm:presLayoutVars>
      </dgm:prSet>
      <dgm:spPr/>
    </dgm:pt>
    <dgm:pt modelId="{7DF72DA3-5D59-4B35-A08C-622A584F77BB}" type="pres">
      <dgm:prSet presAssocID="{4973033E-85CE-4A89-B298-2518DCB46FD4}" presName="rootComposite" presStyleCnt="0"/>
      <dgm:spPr/>
    </dgm:pt>
    <dgm:pt modelId="{7ACFB215-A9D1-48CE-8732-A7DF91C2874E}" type="pres">
      <dgm:prSet presAssocID="{4973033E-85CE-4A89-B298-2518DCB46FD4}" presName="rootText" presStyleLbl="node2" presStyleIdx="5" presStyleCnt="6">
        <dgm:presLayoutVars>
          <dgm:chPref val="3"/>
        </dgm:presLayoutVars>
      </dgm:prSet>
      <dgm:spPr/>
    </dgm:pt>
    <dgm:pt modelId="{761A30D9-1FBA-47D3-B4BE-1A91B8AE3B2A}" type="pres">
      <dgm:prSet presAssocID="{4973033E-85CE-4A89-B298-2518DCB46FD4}" presName="rootConnector" presStyleLbl="node2" presStyleIdx="5" presStyleCnt="6"/>
      <dgm:spPr/>
    </dgm:pt>
    <dgm:pt modelId="{E0273B7C-C659-4AA8-855D-D26DEA69A274}" type="pres">
      <dgm:prSet presAssocID="{4973033E-85CE-4A89-B298-2518DCB46FD4}" presName="hierChild4" presStyleCnt="0"/>
      <dgm:spPr/>
    </dgm:pt>
    <dgm:pt modelId="{325E9943-B5B5-4423-9A88-64732E00F1DC}" type="pres">
      <dgm:prSet presAssocID="{4973033E-85CE-4A89-B298-2518DCB46FD4}" presName="hierChild5" presStyleCnt="0"/>
      <dgm:spPr/>
    </dgm:pt>
    <dgm:pt modelId="{1A8A7FB5-07FA-45E9-918F-852EEF212F3D}" type="pres">
      <dgm:prSet presAssocID="{DBB249AF-4264-417A-A4FE-077067A66CAE}" presName="hierChild3" presStyleCnt="0"/>
      <dgm:spPr/>
    </dgm:pt>
  </dgm:ptLst>
  <dgm:cxnLst>
    <dgm:cxn modelId="{38D474D6-D3AD-4E5F-B83A-F7058BD319F5}" type="presOf" srcId="{7B3F5575-8B42-4386-A7FE-40764590FBE2}" destId="{EFB8A0CD-F6C1-4464-91D5-F0C393B9E18B}" srcOrd="1" destOrd="0" presId="urn:microsoft.com/office/officeart/2005/8/layout/orgChart1"/>
    <dgm:cxn modelId="{2DAC78D1-D67F-44B5-8243-DDB6C7DBC561}" srcId="{EF6EB77C-B341-4F46-9C31-F0E9470C960C}" destId="{2979F91C-7ED5-47D0-9F7E-BB2C321BB0AF}" srcOrd="0" destOrd="0" parTransId="{607F6B59-F5ED-4095-B370-DA68E3976AC6}" sibTransId="{242A640E-11B6-4D93-BC16-AC9BFB98F816}"/>
    <dgm:cxn modelId="{C76BB812-A777-402D-98C4-773CA4D82C3E}" srcId="{DBB249AF-4264-417A-A4FE-077067A66CAE}" destId="{7B3F5575-8B42-4386-A7FE-40764590FBE2}" srcOrd="4" destOrd="0" parTransId="{4102686C-960F-490B-83D9-C3903A6F950C}" sibTransId="{3FEDBB23-83E4-4131-BFC4-944656E8E098}"/>
    <dgm:cxn modelId="{D7BB0D4F-5746-49BD-B51F-D2722A36CE5D}" srcId="{1A9EC610-7DC3-4176-8642-453FDE8E0096}" destId="{DBB249AF-4264-417A-A4FE-077067A66CAE}" srcOrd="0" destOrd="0" parTransId="{F19A3076-861B-4835-AB8B-7BF408840A95}" sibTransId="{995D1B11-35F7-495D-B0D4-84C9ED694DDC}"/>
    <dgm:cxn modelId="{DE04674E-311B-4662-80D0-B8E5D79FCCCF}" type="presOf" srcId="{36EDD1C7-CC73-4CA7-A12F-4BB7AC8CD5C2}" destId="{27AFD052-9C3A-4E4C-AD89-08624347038D}" srcOrd="0" destOrd="0" presId="urn:microsoft.com/office/officeart/2005/8/layout/orgChart1"/>
    <dgm:cxn modelId="{A5CD4D26-499E-43C6-9846-6888468CA455}" type="presOf" srcId="{E1686448-F09A-4B19-BF18-53FE86C30ADE}" destId="{48A17763-E28B-4B68-88E5-FF76CC5DA220}" srcOrd="0" destOrd="0" presId="urn:microsoft.com/office/officeart/2005/8/layout/orgChart1"/>
    <dgm:cxn modelId="{528DAB14-5987-43BD-9160-ED8784A1BF4A}" srcId="{DBB249AF-4264-417A-A4FE-077067A66CAE}" destId="{4973033E-85CE-4A89-B298-2518DCB46FD4}" srcOrd="5" destOrd="0" parTransId="{659D4EC5-0744-4D3B-8098-91393F5401F9}" sibTransId="{FA42C0E2-D363-4263-8878-5E821B469BF0}"/>
    <dgm:cxn modelId="{75141B05-CA81-46E5-B07B-55BA7171D722}" type="presOf" srcId="{070E7EA4-FF59-4CFA-B8F6-0DE702D02FB3}" destId="{2496B50B-81CC-4F1C-AB94-A639F027506C}" srcOrd="0" destOrd="0" presId="urn:microsoft.com/office/officeart/2005/8/layout/orgChart1"/>
    <dgm:cxn modelId="{A3334DBE-BC07-496F-A995-B511C073FB9F}" type="presOf" srcId="{2979F91C-7ED5-47D0-9F7E-BB2C321BB0AF}" destId="{53D99B2F-4FF5-41BD-BAFB-6633A1371D28}" srcOrd="0" destOrd="0" presId="urn:microsoft.com/office/officeart/2005/8/layout/orgChart1"/>
    <dgm:cxn modelId="{6D84CBE6-CDD9-4C84-9672-B41B005CE3CB}" type="presOf" srcId="{8268C901-F94E-4ED1-97CD-1A149D4EFEBB}" destId="{02ECC533-4201-4BC5-B413-092C677AD7BD}" srcOrd="1" destOrd="0" presId="urn:microsoft.com/office/officeart/2005/8/layout/orgChart1"/>
    <dgm:cxn modelId="{DDCF5D5C-8710-4662-80CD-BF8498EC6C61}" srcId="{4D363B08-A24E-4E53-9342-F5D9EF40B17D}" destId="{B972C997-CD42-4D3B-A416-9C545BF55E01}" srcOrd="0" destOrd="0" parTransId="{95FC3AE6-6C7B-49EB-8B84-28E3791ED081}" sibTransId="{CB98A702-1918-4D2F-A603-C4AC9C83A619}"/>
    <dgm:cxn modelId="{6704A3D9-5F5D-43D4-BDF3-1E255D4D05CF}" type="presOf" srcId="{2DA72675-2950-4A8F-8BC1-6FFA5CDFAED1}" destId="{C4F4653E-89E1-4C7D-978F-2177894B844D}" srcOrd="1" destOrd="0" presId="urn:microsoft.com/office/officeart/2005/8/layout/orgChart1"/>
    <dgm:cxn modelId="{59F30246-B60F-4367-B7E8-4DC68AA985F9}" type="presOf" srcId="{75861291-4779-4493-BDC2-369B43FFCD92}" destId="{216F8230-6BA2-4C6F-8A12-06C058ACF3C3}" srcOrd="0" destOrd="0" presId="urn:microsoft.com/office/officeart/2005/8/layout/orgChart1"/>
    <dgm:cxn modelId="{685710E9-51B9-4372-AE83-0F27043880BA}" type="presOf" srcId="{659D4EC5-0744-4D3B-8098-91393F5401F9}" destId="{59FD8888-421B-4B59-8C8A-137C74F40A78}" srcOrd="0" destOrd="0" presId="urn:microsoft.com/office/officeart/2005/8/layout/orgChart1"/>
    <dgm:cxn modelId="{563A2AB0-9E18-4AE6-AC7F-E7AE43021528}" type="presOf" srcId="{2C682ACA-0A99-4DA0-A35E-56A09365FA79}" destId="{BE04E5F6-AD72-4825-9CB6-7D4D63F03015}" srcOrd="0" destOrd="0" presId="urn:microsoft.com/office/officeart/2005/8/layout/orgChart1"/>
    <dgm:cxn modelId="{915026E4-9060-438C-B4EF-9881E2CFCA80}" type="presOf" srcId="{B3DDB79B-9F09-4448-AF08-C79D7D46AB6F}" destId="{78CC150F-AA84-4A65-94A8-CE8B260C19F0}" srcOrd="1" destOrd="0" presId="urn:microsoft.com/office/officeart/2005/8/layout/orgChart1"/>
    <dgm:cxn modelId="{94DC2CD2-72A6-4817-835E-623F4EEDB92A}" srcId="{E1686448-F09A-4B19-BF18-53FE86C30ADE}" destId="{6678BD99-A974-4494-A660-C40345EF67BB}" srcOrd="0" destOrd="0" parTransId="{D1E51852-F03B-4EB5-BE54-505204F8A10F}" sibTransId="{BC7FE38D-3ACC-45F6-B5CD-06ABCEB709FE}"/>
    <dgm:cxn modelId="{1C99F3FA-C86A-40AA-9A0A-47360D851682}" type="presOf" srcId="{2DA72675-2950-4A8F-8BC1-6FFA5CDFAED1}" destId="{55DEB990-CBCF-45B2-A123-A9ECC3F811E7}" srcOrd="0" destOrd="0" presId="urn:microsoft.com/office/officeart/2005/8/layout/orgChart1"/>
    <dgm:cxn modelId="{CC57E029-0F30-43E6-A27E-4D8E4C3C74FB}" srcId="{DBB249AF-4264-417A-A4FE-077067A66CAE}" destId="{EF6EB77C-B341-4F46-9C31-F0E9470C960C}" srcOrd="1" destOrd="0" parTransId="{85009379-DB81-4365-997A-D18C1F20A639}" sibTransId="{0EC40894-99A8-4A52-86AD-3E337A99CD15}"/>
    <dgm:cxn modelId="{1C02738B-E5D9-4597-8905-22C0939265F7}" type="presOf" srcId="{0254F537-5773-4346-BEAC-183A70AB43A6}" destId="{9A1479EE-7908-4602-BC6E-9E0DC880F52C}" srcOrd="0" destOrd="0" presId="urn:microsoft.com/office/officeart/2005/8/layout/orgChart1"/>
    <dgm:cxn modelId="{AEAF5AF5-B13C-44A1-A903-48B26435EB4F}" type="presOf" srcId="{E34249E5-43B9-4BA9-BFB2-B50CEEC72525}" destId="{3CC9E641-F678-49A4-B173-3A8EC4EA7B8C}" srcOrd="0" destOrd="0" presId="urn:microsoft.com/office/officeart/2005/8/layout/orgChart1"/>
    <dgm:cxn modelId="{3754BCBA-FF2D-4196-9964-F4DE99DD774D}" type="presOf" srcId="{EF6EB77C-B341-4F46-9C31-F0E9470C960C}" destId="{990BB2AD-8721-4BD9-B79B-E03BC3090E25}" srcOrd="1" destOrd="0" presId="urn:microsoft.com/office/officeart/2005/8/layout/orgChart1"/>
    <dgm:cxn modelId="{465D2AD6-1D1E-4F11-9F78-F74124C54E74}" type="presOf" srcId="{2979F91C-7ED5-47D0-9F7E-BB2C321BB0AF}" destId="{908BE88C-B992-4350-8BE5-BDE8970A5D5E}" srcOrd="1" destOrd="0" presId="urn:microsoft.com/office/officeart/2005/8/layout/orgChart1"/>
    <dgm:cxn modelId="{539BB3C0-4B0C-4A16-8CBA-3C5F4B087E2D}" srcId="{DBB249AF-4264-417A-A4FE-077067A66CAE}" destId="{4D363B08-A24E-4E53-9342-F5D9EF40B17D}" srcOrd="0" destOrd="0" parTransId="{0254F537-5773-4346-BEAC-183A70AB43A6}" sibTransId="{0FC82294-C17C-400D-912E-4C96D2F3DFDA}"/>
    <dgm:cxn modelId="{1FDD7A39-9850-434A-BA49-43F19BF4EC64}" type="presOf" srcId="{B972C997-CD42-4D3B-A416-9C545BF55E01}" destId="{AD9DEF82-FF77-4F23-9BEA-7C3D336BED63}" srcOrd="1" destOrd="0" presId="urn:microsoft.com/office/officeart/2005/8/layout/orgChart1"/>
    <dgm:cxn modelId="{0FC7CADC-8092-4149-98A9-785632660A45}" type="presOf" srcId="{5E969640-0B07-4DE6-9574-508475CA52EB}" destId="{CCCFB922-2FC8-4B54-B7B9-9B5011686EE0}" srcOrd="0" destOrd="0" presId="urn:microsoft.com/office/officeart/2005/8/layout/orgChart1"/>
    <dgm:cxn modelId="{464B9E35-688A-479B-8FF0-92FB118C7E69}" type="presOf" srcId="{B972C997-CD42-4D3B-A416-9C545BF55E01}" destId="{DE5C7F4E-91B0-45A8-9EDA-0E5422C9CD03}" srcOrd="0" destOrd="0" presId="urn:microsoft.com/office/officeart/2005/8/layout/orgChart1"/>
    <dgm:cxn modelId="{D46C43AC-B3EB-45A2-842D-E1229D0529B9}" type="presOf" srcId="{85009379-DB81-4365-997A-D18C1F20A639}" destId="{406D968B-FCDD-42A4-9127-7AE98F1217D8}" srcOrd="0" destOrd="0" presId="urn:microsoft.com/office/officeart/2005/8/layout/orgChart1"/>
    <dgm:cxn modelId="{2C1EE8C8-371E-457D-97F3-DFA03A35496D}" type="presOf" srcId="{EF6EB77C-B341-4F46-9C31-F0E9470C960C}" destId="{F6488B30-600F-408C-AC00-8A1458D1E3DE}" srcOrd="0" destOrd="0" presId="urn:microsoft.com/office/officeart/2005/8/layout/orgChart1"/>
    <dgm:cxn modelId="{42FDC278-BB9D-4F42-A0FB-0BD5E4B147BC}" type="presOf" srcId="{4D363B08-A24E-4E53-9342-F5D9EF40B17D}" destId="{781C3B38-D712-4137-9DA1-51CD3AB51268}" srcOrd="0" destOrd="0" presId="urn:microsoft.com/office/officeart/2005/8/layout/orgChart1"/>
    <dgm:cxn modelId="{B63BE62A-9745-48A0-8A0E-298A82EDEAE6}" type="presOf" srcId="{B3DDB79B-9F09-4448-AF08-C79D7D46AB6F}" destId="{9B1B8949-4958-4A44-9226-A2860BFC7C4E}" srcOrd="0" destOrd="0" presId="urn:microsoft.com/office/officeart/2005/8/layout/orgChart1"/>
    <dgm:cxn modelId="{A52401D8-0A55-4F13-AFD1-DB7FF14DC160}" srcId="{DBB249AF-4264-417A-A4FE-077067A66CAE}" destId="{B3DDB79B-9F09-4448-AF08-C79D7D46AB6F}" srcOrd="3" destOrd="0" parTransId="{070E7EA4-FF59-4CFA-B8F6-0DE702D02FB3}" sibTransId="{6BE6AF67-BB6B-4E50-AB1E-E646E3590165}"/>
    <dgm:cxn modelId="{C1313DFF-F061-4EEF-AAF1-B5EE56C388C0}" srcId="{B3DDB79B-9F09-4448-AF08-C79D7D46AB6F}" destId="{2DA72675-2950-4A8F-8BC1-6FFA5CDFAED1}" srcOrd="0" destOrd="0" parTransId="{5E969640-0B07-4DE6-9574-508475CA52EB}" sibTransId="{1A16849D-11F4-4A3D-9987-CC8D884E0B46}"/>
    <dgm:cxn modelId="{DE4774E3-7232-4FC1-A1B2-395FDF4A3DAB}" type="presOf" srcId="{607F6B59-F5ED-4095-B370-DA68E3976AC6}" destId="{5FCCED36-D272-49D0-BB62-15EAD38A1633}" srcOrd="0" destOrd="0" presId="urn:microsoft.com/office/officeart/2005/8/layout/orgChart1"/>
    <dgm:cxn modelId="{DF76D0DD-F684-46CD-AB44-C868CF5C1E04}" type="presOf" srcId="{9DBF71F7-8071-41C0-AF4D-C4B759A66B5E}" destId="{CA9A4234-B55A-4AF3-AD0D-207DAB4E7755}" srcOrd="1" destOrd="0" presId="urn:microsoft.com/office/officeart/2005/8/layout/orgChart1"/>
    <dgm:cxn modelId="{949A6A2D-F358-4EDB-83AA-221CC384185D}" type="presOf" srcId="{6678BD99-A974-4494-A660-C40345EF67BB}" destId="{C9FE41EA-31F2-4B34-B356-C9343EEDA19F}" srcOrd="1" destOrd="0" presId="urn:microsoft.com/office/officeart/2005/8/layout/orgChart1"/>
    <dgm:cxn modelId="{E62A976C-AF68-4D7A-A491-4069DBD7AD6E}" srcId="{4D363B08-A24E-4E53-9342-F5D9EF40B17D}" destId="{8268C901-F94E-4ED1-97CD-1A149D4EFEBB}" srcOrd="2" destOrd="0" parTransId="{75861291-4779-4493-BDC2-369B43FFCD92}" sibTransId="{89B7D646-72DC-48A6-BCDE-1705FB43C430}"/>
    <dgm:cxn modelId="{42D42FD4-C1E5-45B1-8BE8-1FA49F5CB44A}" type="presOf" srcId="{4973033E-85CE-4A89-B298-2518DCB46FD4}" destId="{7ACFB215-A9D1-48CE-8732-A7DF91C2874E}" srcOrd="0" destOrd="0" presId="urn:microsoft.com/office/officeart/2005/8/layout/orgChart1"/>
    <dgm:cxn modelId="{7105467C-8A55-46E8-924C-FF5AF485BB03}" type="presOf" srcId="{9DBF71F7-8071-41C0-AF4D-C4B759A66B5E}" destId="{60C292E8-AD3D-4BBF-A871-60D74A308BF4}" srcOrd="0" destOrd="0" presId="urn:microsoft.com/office/officeart/2005/8/layout/orgChart1"/>
    <dgm:cxn modelId="{51899B7B-5CB2-4B93-B514-4310EEC73372}" type="presOf" srcId="{1A9EC610-7DC3-4176-8642-453FDE8E0096}" destId="{30509A47-96DE-4E14-BB0E-679ACDBCB3BF}" srcOrd="0" destOrd="0" presId="urn:microsoft.com/office/officeart/2005/8/layout/orgChart1"/>
    <dgm:cxn modelId="{984D0126-441E-4B55-811C-E85374F9C54C}" type="presOf" srcId="{DBB249AF-4264-417A-A4FE-077067A66CAE}" destId="{41951969-A1E8-4D28-A9EB-13084B76498F}" srcOrd="1" destOrd="0" presId="urn:microsoft.com/office/officeart/2005/8/layout/orgChart1"/>
    <dgm:cxn modelId="{C220F2A1-6C34-44F8-B428-A1CA7824A10A}" type="presOf" srcId="{4973033E-85CE-4A89-B298-2518DCB46FD4}" destId="{761A30D9-1FBA-47D3-B4BE-1A91B8AE3B2A}" srcOrd="1" destOrd="0" presId="urn:microsoft.com/office/officeart/2005/8/layout/orgChart1"/>
    <dgm:cxn modelId="{0A0C358E-FBEB-44BF-A7ED-3282A2347252}" srcId="{DBB249AF-4264-417A-A4FE-077067A66CAE}" destId="{E1686448-F09A-4B19-BF18-53FE86C30ADE}" srcOrd="2" destOrd="0" parTransId="{37E7F6A5-3A9C-483A-8B9F-AD17014F4915}" sibTransId="{ED86A46A-1BAF-4621-8EAC-D427D61AD0BE}"/>
    <dgm:cxn modelId="{A11C78B8-D811-4EF7-A135-83E94B7A64F7}" type="presOf" srcId="{95FC3AE6-6C7B-49EB-8B84-28E3791ED081}" destId="{1C9429E0-98B8-4108-8892-7269AEAB7505}" srcOrd="0" destOrd="0" presId="urn:microsoft.com/office/officeart/2005/8/layout/orgChart1"/>
    <dgm:cxn modelId="{11F830D5-8D93-4E7A-8F42-F90D1E6FAF02}" type="presOf" srcId="{8268C901-F94E-4ED1-97CD-1A149D4EFEBB}" destId="{99AA9753-4787-4C00-89FD-F026526602A2}" srcOrd="0" destOrd="0" presId="urn:microsoft.com/office/officeart/2005/8/layout/orgChart1"/>
    <dgm:cxn modelId="{0E1BCBFE-1D73-49DC-B653-70EAB21A56A4}" type="presOf" srcId="{6678BD99-A974-4494-A660-C40345EF67BB}" destId="{D98BBAE0-4F0B-4EAC-B8CA-6DE84993B71A}" srcOrd="0" destOrd="0" presId="urn:microsoft.com/office/officeart/2005/8/layout/orgChart1"/>
    <dgm:cxn modelId="{6907AF61-01E3-46FF-B990-E26B7C2DA0E9}" type="presOf" srcId="{4102686C-960F-490B-83D9-C3903A6F950C}" destId="{0433D38F-AC84-444A-B830-63F61E246EE3}" srcOrd="0" destOrd="0" presId="urn:microsoft.com/office/officeart/2005/8/layout/orgChart1"/>
    <dgm:cxn modelId="{241F010D-37FC-4879-8B73-687FE8274193}" type="presOf" srcId="{7B3F5575-8B42-4386-A7FE-40764590FBE2}" destId="{EACF713D-E14C-4DCB-8D75-460B0CD4ABA0}" srcOrd="0" destOrd="0" presId="urn:microsoft.com/office/officeart/2005/8/layout/orgChart1"/>
    <dgm:cxn modelId="{8ED47501-8F4D-4C54-86EE-EE70768053C0}" type="presOf" srcId="{2C682ACA-0A99-4DA0-A35E-56A09365FA79}" destId="{E01A24AA-6434-4407-9E78-3C13C5A7FA80}" srcOrd="1" destOrd="0" presId="urn:microsoft.com/office/officeart/2005/8/layout/orgChart1"/>
    <dgm:cxn modelId="{DF2237BE-4912-41DD-99BA-E2F73FD531AF}" type="presOf" srcId="{4D363B08-A24E-4E53-9342-F5D9EF40B17D}" destId="{EA47E115-DEB4-4B0D-88B3-14C9AC00ECD7}" srcOrd="1" destOrd="0" presId="urn:microsoft.com/office/officeart/2005/8/layout/orgChart1"/>
    <dgm:cxn modelId="{F07FA573-B5DD-4776-9048-9AF0EDB0EEF0}" type="presOf" srcId="{DBB249AF-4264-417A-A4FE-077067A66CAE}" destId="{73766A3E-8C5F-46D8-B6D2-D2379C6A7CAD}" srcOrd="0" destOrd="0" presId="urn:microsoft.com/office/officeart/2005/8/layout/orgChart1"/>
    <dgm:cxn modelId="{BBB56490-4A7B-4667-83E5-AB6B05879E3D}" type="presOf" srcId="{37E7F6A5-3A9C-483A-8B9F-AD17014F4915}" destId="{37963215-1CDD-429D-BD14-028ED8D47DA1}" srcOrd="0" destOrd="0" presId="urn:microsoft.com/office/officeart/2005/8/layout/orgChart1"/>
    <dgm:cxn modelId="{D769B18C-700C-4A03-B980-6E3B1042BA8C}" srcId="{B3DDB79B-9F09-4448-AF08-C79D7D46AB6F}" destId="{2C682ACA-0A99-4DA0-A35E-56A09365FA79}" srcOrd="1" destOrd="0" parTransId="{36EDD1C7-CC73-4CA7-A12F-4BB7AC8CD5C2}" sibTransId="{CC1FF065-1872-451E-A5E0-4BF868A79371}"/>
    <dgm:cxn modelId="{D58D9C09-D6D8-41A3-B190-806A9E33466F}" type="presOf" srcId="{E1686448-F09A-4B19-BF18-53FE86C30ADE}" destId="{6A711B5E-CE29-4B29-AE32-92B4EC84BD8F}" srcOrd="1" destOrd="0" presId="urn:microsoft.com/office/officeart/2005/8/layout/orgChart1"/>
    <dgm:cxn modelId="{F6CA1DF4-8F38-4C53-A287-DC55C9752831}" type="presOf" srcId="{D1E51852-F03B-4EB5-BE54-505204F8A10F}" destId="{39AD87FE-20B9-4908-886D-0CF0C20927E4}" srcOrd="0" destOrd="0" presId="urn:microsoft.com/office/officeart/2005/8/layout/orgChart1"/>
    <dgm:cxn modelId="{ED735C27-F4F1-4749-8AE9-0CD02EE97E21}" srcId="{4D363B08-A24E-4E53-9342-F5D9EF40B17D}" destId="{9DBF71F7-8071-41C0-AF4D-C4B759A66B5E}" srcOrd="1" destOrd="0" parTransId="{E34249E5-43B9-4BA9-BFB2-B50CEEC72525}" sibTransId="{88340ED9-71DF-4D12-BEEC-F702A1DCF4C0}"/>
    <dgm:cxn modelId="{D6D36609-68A2-46B6-B4E8-B4172EDA97B8}" type="presParOf" srcId="{30509A47-96DE-4E14-BB0E-679ACDBCB3BF}" destId="{DADC09B0-A2CF-4CD0-B54C-B0B3E9817BF3}" srcOrd="0" destOrd="0" presId="urn:microsoft.com/office/officeart/2005/8/layout/orgChart1"/>
    <dgm:cxn modelId="{103C0BC3-C07A-4FE5-A7C5-B9D9B18961BF}" type="presParOf" srcId="{DADC09B0-A2CF-4CD0-B54C-B0B3E9817BF3}" destId="{D31A7B71-5275-408A-A551-63F886FED128}" srcOrd="0" destOrd="0" presId="urn:microsoft.com/office/officeart/2005/8/layout/orgChart1"/>
    <dgm:cxn modelId="{6280DE77-540C-428B-8C63-E6E37E5B6A0D}" type="presParOf" srcId="{D31A7B71-5275-408A-A551-63F886FED128}" destId="{73766A3E-8C5F-46D8-B6D2-D2379C6A7CAD}" srcOrd="0" destOrd="0" presId="urn:microsoft.com/office/officeart/2005/8/layout/orgChart1"/>
    <dgm:cxn modelId="{94EA7B2E-6F4F-481F-B563-BB4826D1C857}" type="presParOf" srcId="{D31A7B71-5275-408A-A551-63F886FED128}" destId="{41951969-A1E8-4D28-A9EB-13084B76498F}" srcOrd="1" destOrd="0" presId="urn:microsoft.com/office/officeart/2005/8/layout/orgChart1"/>
    <dgm:cxn modelId="{7B14E434-120D-47EC-8033-A52AF7AD9A66}" type="presParOf" srcId="{DADC09B0-A2CF-4CD0-B54C-B0B3E9817BF3}" destId="{27B1C349-CE14-45A2-962C-C32CE44B87A1}" srcOrd="1" destOrd="0" presId="urn:microsoft.com/office/officeart/2005/8/layout/orgChart1"/>
    <dgm:cxn modelId="{00097F0E-7F0E-4A8E-AFE7-E35052681279}" type="presParOf" srcId="{27B1C349-CE14-45A2-962C-C32CE44B87A1}" destId="{9A1479EE-7908-4602-BC6E-9E0DC880F52C}" srcOrd="0" destOrd="0" presId="urn:microsoft.com/office/officeart/2005/8/layout/orgChart1"/>
    <dgm:cxn modelId="{83081880-0E47-4ABA-95CE-25421C659B8A}" type="presParOf" srcId="{27B1C349-CE14-45A2-962C-C32CE44B87A1}" destId="{A8348586-0BA6-4D96-9F69-869673AEC245}" srcOrd="1" destOrd="0" presId="urn:microsoft.com/office/officeart/2005/8/layout/orgChart1"/>
    <dgm:cxn modelId="{3EA303F9-1613-4881-A5F1-277C8EF162E1}" type="presParOf" srcId="{A8348586-0BA6-4D96-9F69-869673AEC245}" destId="{0BB36053-91D5-4B29-AB90-75B737356D9B}" srcOrd="0" destOrd="0" presId="urn:microsoft.com/office/officeart/2005/8/layout/orgChart1"/>
    <dgm:cxn modelId="{5AE8A8B1-31E1-44E4-9C13-9E6ED0C0F27E}" type="presParOf" srcId="{0BB36053-91D5-4B29-AB90-75B737356D9B}" destId="{781C3B38-D712-4137-9DA1-51CD3AB51268}" srcOrd="0" destOrd="0" presId="urn:microsoft.com/office/officeart/2005/8/layout/orgChart1"/>
    <dgm:cxn modelId="{C261C218-D41D-4EFA-8212-B9F8CC7C5363}" type="presParOf" srcId="{0BB36053-91D5-4B29-AB90-75B737356D9B}" destId="{EA47E115-DEB4-4B0D-88B3-14C9AC00ECD7}" srcOrd="1" destOrd="0" presId="urn:microsoft.com/office/officeart/2005/8/layout/orgChart1"/>
    <dgm:cxn modelId="{8BA5D0A9-E3D2-46CB-A780-A3298FAF5AC7}" type="presParOf" srcId="{A8348586-0BA6-4D96-9F69-869673AEC245}" destId="{BF5568A2-7CC2-4C13-857D-E7875804798F}" srcOrd="1" destOrd="0" presId="urn:microsoft.com/office/officeart/2005/8/layout/orgChart1"/>
    <dgm:cxn modelId="{49A39A9E-F5EA-40BC-A1AA-155E45C02A80}" type="presParOf" srcId="{BF5568A2-7CC2-4C13-857D-E7875804798F}" destId="{1C9429E0-98B8-4108-8892-7269AEAB7505}" srcOrd="0" destOrd="0" presId="urn:microsoft.com/office/officeart/2005/8/layout/orgChart1"/>
    <dgm:cxn modelId="{94D0AF2D-0DC7-4B7C-8166-E2E0D6FF4D92}" type="presParOf" srcId="{BF5568A2-7CC2-4C13-857D-E7875804798F}" destId="{01659485-5ABB-42A9-A1BD-CD9C312249B1}" srcOrd="1" destOrd="0" presId="urn:microsoft.com/office/officeart/2005/8/layout/orgChart1"/>
    <dgm:cxn modelId="{E989FB5D-2748-4234-A167-E9038D39CBA1}" type="presParOf" srcId="{01659485-5ABB-42A9-A1BD-CD9C312249B1}" destId="{717E8E40-E266-4A4C-BE22-E6A46F7C962E}" srcOrd="0" destOrd="0" presId="urn:microsoft.com/office/officeart/2005/8/layout/orgChart1"/>
    <dgm:cxn modelId="{36BA34D3-71D3-43BE-BA67-040EFB35B485}" type="presParOf" srcId="{717E8E40-E266-4A4C-BE22-E6A46F7C962E}" destId="{DE5C7F4E-91B0-45A8-9EDA-0E5422C9CD03}" srcOrd="0" destOrd="0" presId="urn:microsoft.com/office/officeart/2005/8/layout/orgChart1"/>
    <dgm:cxn modelId="{D6FE3C82-3D16-482A-BC4B-02D3E53CC898}" type="presParOf" srcId="{717E8E40-E266-4A4C-BE22-E6A46F7C962E}" destId="{AD9DEF82-FF77-4F23-9BEA-7C3D336BED63}" srcOrd="1" destOrd="0" presId="urn:microsoft.com/office/officeart/2005/8/layout/orgChart1"/>
    <dgm:cxn modelId="{AB96F4E6-721C-41C8-B8B4-8E4552D1AFE3}" type="presParOf" srcId="{01659485-5ABB-42A9-A1BD-CD9C312249B1}" destId="{007385F4-32D4-4D6B-9170-F284FAFA9536}" srcOrd="1" destOrd="0" presId="urn:microsoft.com/office/officeart/2005/8/layout/orgChart1"/>
    <dgm:cxn modelId="{24A224DE-AE1C-424C-A116-B91A484AE938}" type="presParOf" srcId="{01659485-5ABB-42A9-A1BD-CD9C312249B1}" destId="{A50D2423-4F8F-42B3-84A7-E081C3B190BD}" srcOrd="2" destOrd="0" presId="urn:microsoft.com/office/officeart/2005/8/layout/orgChart1"/>
    <dgm:cxn modelId="{F819E386-8F62-4498-A09F-05C92B17D6FA}" type="presParOf" srcId="{BF5568A2-7CC2-4C13-857D-E7875804798F}" destId="{3CC9E641-F678-49A4-B173-3A8EC4EA7B8C}" srcOrd="2" destOrd="0" presId="urn:microsoft.com/office/officeart/2005/8/layout/orgChart1"/>
    <dgm:cxn modelId="{51719359-7C61-468C-B753-5D703BA6ED4D}" type="presParOf" srcId="{BF5568A2-7CC2-4C13-857D-E7875804798F}" destId="{68055950-2499-477D-9F81-0C5A3B7E63D9}" srcOrd="3" destOrd="0" presId="urn:microsoft.com/office/officeart/2005/8/layout/orgChart1"/>
    <dgm:cxn modelId="{68723388-DF3B-475E-9C69-FEF9F59951CF}" type="presParOf" srcId="{68055950-2499-477D-9F81-0C5A3B7E63D9}" destId="{7D849120-3ADE-4069-BAF5-43B628387AB9}" srcOrd="0" destOrd="0" presId="urn:microsoft.com/office/officeart/2005/8/layout/orgChart1"/>
    <dgm:cxn modelId="{DBE7FDC1-4255-460F-8108-36B269466322}" type="presParOf" srcId="{7D849120-3ADE-4069-BAF5-43B628387AB9}" destId="{60C292E8-AD3D-4BBF-A871-60D74A308BF4}" srcOrd="0" destOrd="0" presId="urn:microsoft.com/office/officeart/2005/8/layout/orgChart1"/>
    <dgm:cxn modelId="{60F50012-D825-4A78-950D-CE8102B793A2}" type="presParOf" srcId="{7D849120-3ADE-4069-BAF5-43B628387AB9}" destId="{CA9A4234-B55A-4AF3-AD0D-207DAB4E7755}" srcOrd="1" destOrd="0" presId="urn:microsoft.com/office/officeart/2005/8/layout/orgChart1"/>
    <dgm:cxn modelId="{C1CA15C2-C446-48FE-9296-F57B7CC1068A}" type="presParOf" srcId="{68055950-2499-477D-9F81-0C5A3B7E63D9}" destId="{C230FA62-79B9-4646-B3E0-8FFBD49FE1C1}" srcOrd="1" destOrd="0" presId="urn:microsoft.com/office/officeart/2005/8/layout/orgChart1"/>
    <dgm:cxn modelId="{706B42A2-1836-45A9-AB68-FECDD8187D32}" type="presParOf" srcId="{68055950-2499-477D-9F81-0C5A3B7E63D9}" destId="{19DCFE78-A81C-4B17-9929-16719F222D1B}" srcOrd="2" destOrd="0" presId="urn:microsoft.com/office/officeart/2005/8/layout/orgChart1"/>
    <dgm:cxn modelId="{8FC60F07-B2B5-4276-BB3D-69779700F936}" type="presParOf" srcId="{BF5568A2-7CC2-4C13-857D-E7875804798F}" destId="{216F8230-6BA2-4C6F-8A12-06C058ACF3C3}" srcOrd="4" destOrd="0" presId="urn:microsoft.com/office/officeart/2005/8/layout/orgChart1"/>
    <dgm:cxn modelId="{50B47A7C-624B-4AF0-B761-664C73EDD78C}" type="presParOf" srcId="{BF5568A2-7CC2-4C13-857D-E7875804798F}" destId="{79728679-0D71-47C2-92DC-1AFA1669EF19}" srcOrd="5" destOrd="0" presId="urn:microsoft.com/office/officeart/2005/8/layout/orgChart1"/>
    <dgm:cxn modelId="{8D877C01-DB30-4C27-BFA1-08B827E91828}" type="presParOf" srcId="{79728679-0D71-47C2-92DC-1AFA1669EF19}" destId="{E187275A-0E42-4D26-97BE-6706913104E1}" srcOrd="0" destOrd="0" presId="urn:microsoft.com/office/officeart/2005/8/layout/orgChart1"/>
    <dgm:cxn modelId="{C21F13C8-B155-4E6B-A242-A2EEE0B3CBD1}" type="presParOf" srcId="{E187275A-0E42-4D26-97BE-6706913104E1}" destId="{99AA9753-4787-4C00-89FD-F026526602A2}" srcOrd="0" destOrd="0" presId="urn:microsoft.com/office/officeart/2005/8/layout/orgChart1"/>
    <dgm:cxn modelId="{73762B9E-4735-42CA-9B13-741B7CE2DAAF}" type="presParOf" srcId="{E187275A-0E42-4D26-97BE-6706913104E1}" destId="{02ECC533-4201-4BC5-B413-092C677AD7BD}" srcOrd="1" destOrd="0" presId="urn:microsoft.com/office/officeart/2005/8/layout/orgChart1"/>
    <dgm:cxn modelId="{2B2E2DAF-7C3D-4431-B6EA-C7D80D2462E4}" type="presParOf" srcId="{79728679-0D71-47C2-92DC-1AFA1669EF19}" destId="{D5A96CC0-A292-47A5-A3D0-C55A8ACF8DB0}" srcOrd="1" destOrd="0" presId="urn:microsoft.com/office/officeart/2005/8/layout/orgChart1"/>
    <dgm:cxn modelId="{D058E354-FE94-4CA8-9DF4-4FF41935BB35}" type="presParOf" srcId="{79728679-0D71-47C2-92DC-1AFA1669EF19}" destId="{AB89451E-B545-4EFC-B743-22C2E07B94D4}" srcOrd="2" destOrd="0" presId="urn:microsoft.com/office/officeart/2005/8/layout/orgChart1"/>
    <dgm:cxn modelId="{046A7F93-494D-42D1-B58B-DC03CB9938EF}" type="presParOf" srcId="{A8348586-0BA6-4D96-9F69-869673AEC245}" destId="{3878849D-C5C2-4659-A786-F836BE430E07}" srcOrd="2" destOrd="0" presId="urn:microsoft.com/office/officeart/2005/8/layout/orgChart1"/>
    <dgm:cxn modelId="{D5C4B031-68C4-4BD4-97BD-B9A13A062066}" type="presParOf" srcId="{27B1C349-CE14-45A2-962C-C32CE44B87A1}" destId="{406D968B-FCDD-42A4-9127-7AE98F1217D8}" srcOrd="2" destOrd="0" presId="urn:microsoft.com/office/officeart/2005/8/layout/orgChart1"/>
    <dgm:cxn modelId="{D501DEEE-9D34-460E-B49B-3568D221D1E4}" type="presParOf" srcId="{27B1C349-CE14-45A2-962C-C32CE44B87A1}" destId="{1365642D-1F1A-4E92-BD89-23F8381B0C68}" srcOrd="3" destOrd="0" presId="urn:microsoft.com/office/officeart/2005/8/layout/orgChart1"/>
    <dgm:cxn modelId="{A7700721-1E57-4D6B-8A74-24769CBC9B48}" type="presParOf" srcId="{1365642D-1F1A-4E92-BD89-23F8381B0C68}" destId="{5CEAE7E2-09E3-4A2A-9C8A-AECCEB0AB5CE}" srcOrd="0" destOrd="0" presId="urn:microsoft.com/office/officeart/2005/8/layout/orgChart1"/>
    <dgm:cxn modelId="{2B2CF931-2CAA-4B46-A152-B36D3A21E891}" type="presParOf" srcId="{5CEAE7E2-09E3-4A2A-9C8A-AECCEB0AB5CE}" destId="{F6488B30-600F-408C-AC00-8A1458D1E3DE}" srcOrd="0" destOrd="0" presId="urn:microsoft.com/office/officeart/2005/8/layout/orgChart1"/>
    <dgm:cxn modelId="{FBA3B485-96B7-4971-8671-A39FFF8ED661}" type="presParOf" srcId="{5CEAE7E2-09E3-4A2A-9C8A-AECCEB0AB5CE}" destId="{990BB2AD-8721-4BD9-B79B-E03BC3090E25}" srcOrd="1" destOrd="0" presId="urn:microsoft.com/office/officeart/2005/8/layout/orgChart1"/>
    <dgm:cxn modelId="{BAA83FD1-213F-446E-BB03-EC5795AA607F}" type="presParOf" srcId="{1365642D-1F1A-4E92-BD89-23F8381B0C68}" destId="{CE11BD3C-F80A-4B9B-98B3-CD326A3DB046}" srcOrd="1" destOrd="0" presId="urn:microsoft.com/office/officeart/2005/8/layout/orgChart1"/>
    <dgm:cxn modelId="{D3013365-72DE-44F2-96AD-800CAEDBF2E9}" type="presParOf" srcId="{CE11BD3C-F80A-4B9B-98B3-CD326A3DB046}" destId="{5FCCED36-D272-49D0-BB62-15EAD38A1633}" srcOrd="0" destOrd="0" presId="urn:microsoft.com/office/officeart/2005/8/layout/orgChart1"/>
    <dgm:cxn modelId="{4D6923F4-DE87-4597-B116-FEF2F401CD96}" type="presParOf" srcId="{CE11BD3C-F80A-4B9B-98B3-CD326A3DB046}" destId="{15AA4EB7-61F2-4E7B-BDD4-947D773B98E4}" srcOrd="1" destOrd="0" presId="urn:microsoft.com/office/officeart/2005/8/layout/orgChart1"/>
    <dgm:cxn modelId="{9E2D3292-94C2-42E1-9596-E7D5AB485A08}" type="presParOf" srcId="{15AA4EB7-61F2-4E7B-BDD4-947D773B98E4}" destId="{B2413ACF-12A2-4655-BD10-3DAA07EE182F}" srcOrd="0" destOrd="0" presId="urn:microsoft.com/office/officeart/2005/8/layout/orgChart1"/>
    <dgm:cxn modelId="{517EA87C-34F7-4861-AC00-2B566A391C01}" type="presParOf" srcId="{B2413ACF-12A2-4655-BD10-3DAA07EE182F}" destId="{53D99B2F-4FF5-41BD-BAFB-6633A1371D28}" srcOrd="0" destOrd="0" presId="urn:microsoft.com/office/officeart/2005/8/layout/orgChart1"/>
    <dgm:cxn modelId="{41BD538A-5EF2-452C-A7A2-EC8B5C7E8088}" type="presParOf" srcId="{B2413ACF-12A2-4655-BD10-3DAA07EE182F}" destId="{908BE88C-B992-4350-8BE5-BDE8970A5D5E}" srcOrd="1" destOrd="0" presId="urn:microsoft.com/office/officeart/2005/8/layout/orgChart1"/>
    <dgm:cxn modelId="{E84178EC-C30E-41D8-8B44-356BE6D2241E}" type="presParOf" srcId="{15AA4EB7-61F2-4E7B-BDD4-947D773B98E4}" destId="{C816F06A-851F-4229-9D0C-33D86861F1D4}" srcOrd="1" destOrd="0" presId="urn:microsoft.com/office/officeart/2005/8/layout/orgChart1"/>
    <dgm:cxn modelId="{95B98098-FF05-405D-9C71-13A533B34E3A}" type="presParOf" srcId="{15AA4EB7-61F2-4E7B-BDD4-947D773B98E4}" destId="{B6D0B022-BB1E-447A-97FA-C2D84E37DE22}" srcOrd="2" destOrd="0" presId="urn:microsoft.com/office/officeart/2005/8/layout/orgChart1"/>
    <dgm:cxn modelId="{441A47FC-0C4F-481F-A06C-B6D59EEE3D33}" type="presParOf" srcId="{1365642D-1F1A-4E92-BD89-23F8381B0C68}" destId="{D427B7D6-ADAA-4C88-8DDA-7453A3D176CE}" srcOrd="2" destOrd="0" presId="urn:microsoft.com/office/officeart/2005/8/layout/orgChart1"/>
    <dgm:cxn modelId="{0A033122-8DD2-4B5E-AB3F-89488E4B0844}" type="presParOf" srcId="{27B1C349-CE14-45A2-962C-C32CE44B87A1}" destId="{37963215-1CDD-429D-BD14-028ED8D47DA1}" srcOrd="4" destOrd="0" presId="urn:microsoft.com/office/officeart/2005/8/layout/orgChart1"/>
    <dgm:cxn modelId="{E13054CB-89C5-4572-9D5C-B2B8A797A4FE}" type="presParOf" srcId="{27B1C349-CE14-45A2-962C-C32CE44B87A1}" destId="{2E64950F-2CDC-4CF7-B124-1C91A9E60612}" srcOrd="5" destOrd="0" presId="urn:microsoft.com/office/officeart/2005/8/layout/orgChart1"/>
    <dgm:cxn modelId="{4A271D93-2F51-4CA3-83B7-1298563546E5}" type="presParOf" srcId="{2E64950F-2CDC-4CF7-B124-1C91A9E60612}" destId="{EF5B91CB-E678-4063-8FE0-8D738F283BAA}" srcOrd="0" destOrd="0" presId="urn:microsoft.com/office/officeart/2005/8/layout/orgChart1"/>
    <dgm:cxn modelId="{6B638AE1-0E21-4D06-9C1C-D9273B619DE0}" type="presParOf" srcId="{EF5B91CB-E678-4063-8FE0-8D738F283BAA}" destId="{48A17763-E28B-4B68-88E5-FF76CC5DA220}" srcOrd="0" destOrd="0" presId="urn:microsoft.com/office/officeart/2005/8/layout/orgChart1"/>
    <dgm:cxn modelId="{5F3E94A1-9D12-485A-80E5-DC015EAD9E70}" type="presParOf" srcId="{EF5B91CB-E678-4063-8FE0-8D738F283BAA}" destId="{6A711B5E-CE29-4B29-AE32-92B4EC84BD8F}" srcOrd="1" destOrd="0" presId="urn:microsoft.com/office/officeart/2005/8/layout/orgChart1"/>
    <dgm:cxn modelId="{AF4A1D89-8688-4D6F-A9D8-A2D8F7363002}" type="presParOf" srcId="{2E64950F-2CDC-4CF7-B124-1C91A9E60612}" destId="{631552D7-C5AD-4394-A4B5-50F947293B9D}" srcOrd="1" destOrd="0" presId="urn:microsoft.com/office/officeart/2005/8/layout/orgChart1"/>
    <dgm:cxn modelId="{3B78240D-55C2-4BF4-B8DB-BD9A08501D16}" type="presParOf" srcId="{631552D7-C5AD-4394-A4B5-50F947293B9D}" destId="{39AD87FE-20B9-4908-886D-0CF0C20927E4}" srcOrd="0" destOrd="0" presId="urn:microsoft.com/office/officeart/2005/8/layout/orgChart1"/>
    <dgm:cxn modelId="{1F4AB345-B1F6-4520-925E-1E4D5BB88157}" type="presParOf" srcId="{631552D7-C5AD-4394-A4B5-50F947293B9D}" destId="{4B2D9201-13BA-4010-B655-349A49BE7438}" srcOrd="1" destOrd="0" presId="urn:microsoft.com/office/officeart/2005/8/layout/orgChart1"/>
    <dgm:cxn modelId="{9501F8AC-D080-4F54-8DCA-2732A4CEEE67}" type="presParOf" srcId="{4B2D9201-13BA-4010-B655-349A49BE7438}" destId="{2F5CC41C-9C2B-4B4B-9E9C-DFA753EFAD2B}" srcOrd="0" destOrd="0" presId="urn:microsoft.com/office/officeart/2005/8/layout/orgChart1"/>
    <dgm:cxn modelId="{B6171067-81F5-414C-8F8C-3759154B7824}" type="presParOf" srcId="{2F5CC41C-9C2B-4B4B-9E9C-DFA753EFAD2B}" destId="{D98BBAE0-4F0B-4EAC-B8CA-6DE84993B71A}" srcOrd="0" destOrd="0" presId="urn:microsoft.com/office/officeart/2005/8/layout/orgChart1"/>
    <dgm:cxn modelId="{6661333F-9F32-427C-AE65-8FBE95CCA090}" type="presParOf" srcId="{2F5CC41C-9C2B-4B4B-9E9C-DFA753EFAD2B}" destId="{C9FE41EA-31F2-4B34-B356-C9343EEDA19F}" srcOrd="1" destOrd="0" presId="urn:microsoft.com/office/officeart/2005/8/layout/orgChart1"/>
    <dgm:cxn modelId="{BA8C1DE8-DD18-451D-B87F-43D9D30A1697}" type="presParOf" srcId="{4B2D9201-13BA-4010-B655-349A49BE7438}" destId="{35B00F21-FBE4-4F1F-BE08-6D6EEEB62541}" srcOrd="1" destOrd="0" presId="urn:microsoft.com/office/officeart/2005/8/layout/orgChart1"/>
    <dgm:cxn modelId="{2F0C917E-912D-4DB5-AEB6-23E59936EC4B}" type="presParOf" srcId="{4B2D9201-13BA-4010-B655-349A49BE7438}" destId="{D966D7F4-9DB2-4D48-A435-8868BCD254F2}" srcOrd="2" destOrd="0" presId="urn:microsoft.com/office/officeart/2005/8/layout/orgChart1"/>
    <dgm:cxn modelId="{F91C0F54-7335-406E-B7A3-8F578207D1EC}" type="presParOf" srcId="{2E64950F-2CDC-4CF7-B124-1C91A9E60612}" destId="{AD551DA1-3B6F-46BE-84D0-366EDBD1865D}" srcOrd="2" destOrd="0" presId="urn:microsoft.com/office/officeart/2005/8/layout/orgChart1"/>
    <dgm:cxn modelId="{C06ACA12-5C3E-4F3B-A4B4-9F13624D4D47}" type="presParOf" srcId="{27B1C349-CE14-45A2-962C-C32CE44B87A1}" destId="{2496B50B-81CC-4F1C-AB94-A639F027506C}" srcOrd="6" destOrd="0" presId="urn:microsoft.com/office/officeart/2005/8/layout/orgChart1"/>
    <dgm:cxn modelId="{6549B623-9196-4257-8C38-023D41D522D6}" type="presParOf" srcId="{27B1C349-CE14-45A2-962C-C32CE44B87A1}" destId="{055FF1ED-6170-43D5-AADA-F3E8BB5F5C02}" srcOrd="7" destOrd="0" presId="urn:microsoft.com/office/officeart/2005/8/layout/orgChart1"/>
    <dgm:cxn modelId="{137303DB-D7D7-40D8-B04C-0B9616BC6D94}" type="presParOf" srcId="{055FF1ED-6170-43D5-AADA-F3E8BB5F5C02}" destId="{4E89F0FC-0518-445D-A411-19D0A18716F1}" srcOrd="0" destOrd="0" presId="urn:microsoft.com/office/officeart/2005/8/layout/orgChart1"/>
    <dgm:cxn modelId="{16E23D1A-E8F5-4437-8ED2-B3D904CE6047}" type="presParOf" srcId="{4E89F0FC-0518-445D-A411-19D0A18716F1}" destId="{9B1B8949-4958-4A44-9226-A2860BFC7C4E}" srcOrd="0" destOrd="0" presId="urn:microsoft.com/office/officeart/2005/8/layout/orgChart1"/>
    <dgm:cxn modelId="{65B7A8A1-1340-4799-A19D-06745869564B}" type="presParOf" srcId="{4E89F0FC-0518-445D-A411-19D0A18716F1}" destId="{78CC150F-AA84-4A65-94A8-CE8B260C19F0}" srcOrd="1" destOrd="0" presId="urn:microsoft.com/office/officeart/2005/8/layout/orgChart1"/>
    <dgm:cxn modelId="{471C7A37-162A-4151-959A-DFC196555D61}" type="presParOf" srcId="{055FF1ED-6170-43D5-AADA-F3E8BB5F5C02}" destId="{D253E887-6A9E-4A1E-81B8-BC8A4AE9F000}" srcOrd="1" destOrd="0" presId="urn:microsoft.com/office/officeart/2005/8/layout/orgChart1"/>
    <dgm:cxn modelId="{CE50B768-EE05-4D5D-B9F9-0721C06BDE23}" type="presParOf" srcId="{D253E887-6A9E-4A1E-81B8-BC8A4AE9F000}" destId="{CCCFB922-2FC8-4B54-B7B9-9B5011686EE0}" srcOrd="0" destOrd="0" presId="urn:microsoft.com/office/officeart/2005/8/layout/orgChart1"/>
    <dgm:cxn modelId="{089F323C-8957-40A0-9675-FBF282D8649C}" type="presParOf" srcId="{D253E887-6A9E-4A1E-81B8-BC8A4AE9F000}" destId="{317F8BE3-AF27-4417-B946-3C4455E5E193}" srcOrd="1" destOrd="0" presId="urn:microsoft.com/office/officeart/2005/8/layout/orgChart1"/>
    <dgm:cxn modelId="{D79FEBA1-0F82-4634-8119-E4560BB4AEBE}" type="presParOf" srcId="{317F8BE3-AF27-4417-B946-3C4455E5E193}" destId="{7292DFAA-3CC1-47E3-B623-DD5736F23FC6}" srcOrd="0" destOrd="0" presId="urn:microsoft.com/office/officeart/2005/8/layout/orgChart1"/>
    <dgm:cxn modelId="{FB4062DE-D5F6-4D5C-9F41-D35F4E72E7CA}" type="presParOf" srcId="{7292DFAA-3CC1-47E3-B623-DD5736F23FC6}" destId="{55DEB990-CBCF-45B2-A123-A9ECC3F811E7}" srcOrd="0" destOrd="0" presId="urn:microsoft.com/office/officeart/2005/8/layout/orgChart1"/>
    <dgm:cxn modelId="{2CEF5E18-B38D-4280-B929-65B9A97F5E29}" type="presParOf" srcId="{7292DFAA-3CC1-47E3-B623-DD5736F23FC6}" destId="{C4F4653E-89E1-4C7D-978F-2177894B844D}" srcOrd="1" destOrd="0" presId="urn:microsoft.com/office/officeart/2005/8/layout/orgChart1"/>
    <dgm:cxn modelId="{165339FE-A982-486A-BA38-BBDAFE9CF949}" type="presParOf" srcId="{317F8BE3-AF27-4417-B946-3C4455E5E193}" destId="{3F472532-2EA1-4918-8286-0844B4427A65}" srcOrd="1" destOrd="0" presId="urn:microsoft.com/office/officeart/2005/8/layout/orgChart1"/>
    <dgm:cxn modelId="{795E3367-238E-4A19-B97E-D7600C9D6C0C}" type="presParOf" srcId="{317F8BE3-AF27-4417-B946-3C4455E5E193}" destId="{03A37829-DF17-4E48-B33F-A07B947B8374}" srcOrd="2" destOrd="0" presId="urn:microsoft.com/office/officeart/2005/8/layout/orgChart1"/>
    <dgm:cxn modelId="{BE8F323D-9CE9-43C8-9F82-53B089DF61E8}" type="presParOf" srcId="{D253E887-6A9E-4A1E-81B8-BC8A4AE9F000}" destId="{27AFD052-9C3A-4E4C-AD89-08624347038D}" srcOrd="2" destOrd="0" presId="urn:microsoft.com/office/officeart/2005/8/layout/orgChart1"/>
    <dgm:cxn modelId="{6B98CDB7-7B1B-4280-B554-19CF1A7B7FFE}" type="presParOf" srcId="{D253E887-6A9E-4A1E-81B8-BC8A4AE9F000}" destId="{44501156-F25A-4654-A83A-98AB6D1C911D}" srcOrd="3" destOrd="0" presId="urn:microsoft.com/office/officeart/2005/8/layout/orgChart1"/>
    <dgm:cxn modelId="{3F86C02B-05C1-4BBA-AF1D-2B17C0FCF8DD}" type="presParOf" srcId="{44501156-F25A-4654-A83A-98AB6D1C911D}" destId="{77BEC5F4-382F-4FB8-8B6A-4F68ADDA58EA}" srcOrd="0" destOrd="0" presId="urn:microsoft.com/office/officeart/2005/8/layout/orgChart1"/>
    <dgm:cxn modelId="{2520151D-8598-443A-A430-BA24F4C2AB0C}" type="presParOf" srcId="{77BEC5F4-382F-4FB8-8B6A-4F68ADDA58EA}" destId="{BE04E5F6-AD72-4825-9CB6-7D4D63F03015}" srcOrd="0" destOrd="0" presId="urn:microsoft.com/office/officeart/2005/8/layout/orgChart1"/>
    <dgm:cxn modelId="{B4F356FF-1A44-4595-B347-FC60B1A90548}" type="presParOf" srcId="{77BEC5F4-382F-4FB8-8B6A-4F68ADDA58EA}" destId="{E01A24AA-6434-4407-9E78-3C13C5A7FA80}" srcOrd="1" destOrd="0" presId="urn:microsoft.com/office/officeart/2005/8/layout/orgChart1"/>
    <dgm:cxn modelId="{4FB2D37B-10EF-4B6D-B0D8-94BB0C205A05}" type="presParOf" srcId="{44501156-F25A-4654-A83A-98AB6D1C911D}" destId="{C14D64DC-CC17-49D0-B26B-7B59E0D1303D}" srcOrd="1" destOrd="0" presId="urn:microsoft.com/office/officeart/2005/8/layout/orgChart1"/>
    <dgm:cxn modelId="{C11CD654-1E76-48A2-85AC-6AF3F844EB35}" type="presParOf" srcId="{44501156-F25A-4654-A83A-98AB6D1C911D}" destId="{FF0BD6E6-F684-4EAD-ADB0-143F99BD521D}" srcOrd="2" destOrd="0" presId="urn:microsoft.com/office/officeart/2005/8/layout/orgChart1"/>
    <dgm:cxn modelId="{EA4329FF-CB08-4129-B1AE-837B058BA10C}" type="presParOf" srcId="{055FF1ED-6170-43D5-AADA-F3E8BB5F5C02}" destId="{84A34280-1420-428B-ACC6-B54F45922874}" srcOrd="2" destOrd="0" presId="urn:microsoft.com/office/officeart/2005/8/layout/orgChart1"/>
    <dgm:cxn modelId="{F3093350-B2E6-433C-9C57-B4DCC305B4EA}" type="presParOf" srcId="{27B1C349-CE14-45A2-962C-C32CE44B87A1}" destId="{0433D38F-AC84-444A-B830-63F61E246EE3}" srcOrd="8" destOrd="0" presId="urn:microsoft.com/office/officeart/2005/8/layout/orgChart1"/>
    <dgm:cxn modelId="{E1240E4D-3864-4ED8-8A0E-F6457C3B8BF7}" type="presParOf" srcId="{27B1C349-CE14-45A2-962C-C32CE44B87A1}" destId="{D39B71BD-4822-4406-A322-6DA0B23E311E}" srcOrd="9" destOrd="0" presId="urn:microsoft.com/office/officeart/2005/8/layout/orgChart1"/>
    <dgm:cxn modelId="{66924652-97D4-4020-9259-E1E8D226A413}" type="presParOf" srcId="{D39B71BD-4822-4406-A322-6DA0B23E311E}" destId="{8E6F2ED6-5215-4843-ABFC-4256DAA81961}" srcOrd="0" destOrd="0" presId="urn:microsoft.com/office/officeart/2005/8/layout/orgChart1"/>
    <dgm:cxn modelId="{1CA8DDFB-82FE-4B80-8C65-5E167295D0F7}" type="presParOf" srcId="{8E6F2ED6-5215-4843-ABFC-4256DAA81961}" destId="{EACF713D-E14C-4DCB-8D75-460B0CD4ABA0}" srcOrd="0" destOrd="0" presId="urn:microsoft.com/office/officeart/2005/8/layout/orgChart1"/>
    <dgm:cxn modelId="{54B5EAAB-E867-4136-8FA2-B2D86604A1A3}" type="presParOf" srcId="{8E6F2ED6-5215-4843-ABFC-4256DAA81961}" destId="{EFB8A0CD-F6C1-4464-91D5-F0C393B9E18B}" srcOrd="1" destOrd="0" presId="urn:microsoft.com/office/officeart/2005/8/layout/orgChart1"/>
    <dgm:cxn modelId="{D433732D-37FE-4B3A-ACD8-39571D4EC7D7}" type="presParOf" srcId="{D39B71BD-4822-4406-A322-6DA0B23E311E}" destId="{1275EDAF-F218-41EE-8AEC-3A763E3A59FD}" srcOrd="1" destOrd="0" presId="urn:microsoft.com/office/officeart/2005/8/layout/orgChart1"/>
    <dgm:cxn modelId="{90EACE89-4222-4853-B53C-A5C6C19E679D}" type="presParOf" srcId="{D39B71BD-4822-4406-A322-6DA0B23E311E}" destId="{B8CE6935-17F1-4E9E-9FEF-B332F39A84B6}" srcOrd="2" destOrd="0" presId="urn:microsoft.com/office/officeart/2005/8/layout/orgChart1"/>
    <dgm:cxn modelId="{EF308E0C-C267-4644-95AE-D72F3E9A0BFB}" type="presParOf" srcId="{27B1C349-CE14-45A2-962C-C32CE44B87A1}" destId="{59FD8888-421B-4B59-8C8A-137C74F40A78}" srcOrd="10" destOrd="0" presId="urn:microsoft.com/office/officeart/2005/8/layout/orgChart1"/>
    <dgm:cxn modelId="{04961C33-0E41-4E42-9FEC-4B22DBA5D175}" type="presParOf" srcId="{27B1C349-CE14-45A2-962C-C32CE44B87A1}" destId="{F151E8F0-0A3D-4F9D-8B66-F3FE5CA1ABA1}" srcOrd="11" destOrd="0" presId="urn:microsoft.com/office/officeart/2005/8/layout/orgChart1"/>
    <dgm:cxn modelId="{1C0F93A8-DF83-4BBA-9444-DD22E09B3D9A}" type="presParOf" srcId="{F151E8F0-0A3D-4F9D-8B66-F3FE5CA1ABA1}" destId="{7DF72DA3-5D59-4B35-A08C-622A584F77BB}" srcOrd="0" destOrd="0" presId="urn:microsoft.com/office/officeart/2005/8/layout/orgChart1"/>
    <dgm:cxn modelId="{63C4997C-8159-48EA-B76D-FD0FEB564044}" type="presParOf" srcId="{7DF72DA3-5D59-4B35-A08C-622A584F77BB}" destId="{7ACFB215-A9D1-48CE-8732-A7DF91C2874E}" srcOrd="0" destOrd="0" presId="urn:microsoft.com/office/officeart/2005/8/layout/orgChart1"/>
    <dgm:cxn modelId="{B7D22E4E-484C-41EF-8B1E-D99695DBE77D}" type="presParOf" srcId="{7DF72DA3-5D59-4B35-A08C-622A584F77BB}" destId="{761A30D9-1FBA-47D3-B4BE-1A91B8AE3B2A}" srcOrd="1" destOrd="0" presId="urn:microsoft.com/office/officeart/2005/8/layout/orgChart1"/>
    <dgm:cxn modelId="{B1FBF79C-1679-45E1-98E2-1A51B5FBC380}" type="presParOf" srcId="{F151E8F0-0A3D-4F9D-8B66-F3FE5CA1ABA1}" destId="{E0273B7C-C659-4AA8-855D-D26DEA69A274}" srcOrd="1" destOrd="0" presId="urn:microsoft.com/office/officeart/2005/8/layout/orgChart1"/>
    <dgm:cxn modelId="{C9AD822A-BADF-45C1-A9DD-5EC8C8F0E346}" type="presParOf" srcId="{F151E8F0-0A3D-4F9D-8B66-F3FE5CA1ABA1}" destId="{325E9943-B5B5-4423-9A88-64732E00F1DC}" srcOrd="2" destOrd="0" presId="urn:microsoft.com/office/officeart/2005/8/layout/orgChart1"/>
    <dgm:cxn modelId="{9DEDD5DD-03D6-447D-87E7-6D6A662FF886}" type="presParOf" srcId="{DADC09B0-A2CF-4CD0-B54C-B0B3E9817BF3}" destId="{1A8A7FB5-07FA-45E9-918F-852EEF212F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9EC610-7DC3-4176-8642-453FDE8E0096}" type="doc">
      <dgm:prSet loTypeId="urn:microsoft.com/office/officeart/2005/8/layout/orgChart1" loCatId="hierarchy" qsTypeId="urn:microsoft.com/office/officeart/2005/8/quickstyle/3d1" qsCatId="3D" csTypeId="urn:microsoft.com/office/officeart/2005/8/colors/accent5_1" csCatId="accent5" phldr="1"/>
      <dgm:spPr/>
      <dgm:t>
        <a:bodyPr/>
        <a:lstStyle/>
        <a:p>
          <a:endParaRPr lang="en-GB"/>
        </a:p>
      </dgm:t>
    </dgm:pt>
    <dgm:pt modelId="{DBB249AF-4264-417A-A4FE-077067A66CAE}">
      <dgm:prSet phldrT="[Text]"/>
      <dgm:spPr/>
      <dgm:t>
        <a:bodyPr/>
        <a:lstStyle/>
        <a:p>
          <a:r>
            <a:rPr lang="en-GB" dirty="0" smtClean="0"/>
            <a:t>AASE P2</a:t>
          </a:r>
          <a:endParaRPr lang="en-GB" dirty="0"/>
        </a:p>
      </dgm:t>
    </dgm:pt>
    <dgm:pt modelId="{F19A3076-861B-4835-AB8B-7BF408840A95}" type="parTrans" cxnId="{D7BB0D4F-5746-49BD-B51F-D2722A36CE5D}">
      <dgm:prSet/>
      <dgm:spPr/>
      <dgm:t>
        <a:bodyPr/>
        <a:lstStyle/>
        <a:p>
          <a:endParaRPr lang="en-GB"/>
        </a:p>
      </dgm:t>
    </dgm:pt>
    <dgm:pt modelId="{995D1B11-35F7-495D-B0D4-84C9ED694DDC}" type="sibTrans" cxnId="{D7BB0D4F-5746-49BD-B51F-D2722A36CE5D}">
      <dgm:prSet/>
      <dgm:spPr/>
      <dgm:t>
        <a:bodyPr/>
        <a:lstStyle/>
        <a:p>
          <a:endParaRPr lang="en-GB"/>
        </a:p>
      </dgm:t>
    </dgm:pt>
    <dgm:pt modelId="{4D363B08-A24E-4E53-9342-F5D9EF40B17D}">
      <dgm:prSet phldrT="[Text]"/>
      <dgm:spPr/>
      <dgm:t>
        <a:bodyPr/>
        <a:lstStyle/>
        <a:p>
          <a:r>
            <a:rPr lang="en-GB" dirty="0" smtClean="0"/>
            <a:t>NVQ</a:t>
          </a:r>
          <a:endParaRPr lang="en-GB" dirty="0"/>
        </a:p>
      </dgm:t>
    </dgm:pt>
    <dgm:pt modelId="{0254F537-5773-4346-BEAC-183A70AB43A6}" type="parTrans" cxnId="{539BB3C0-4B0C-4A16-8CBA-3C5F4B087E2D}">
      <dgm:prSet/>
      <dgm:spPr/>
      <dgm:t>
        <a:bodyPr/>
        <a:lstStyle/>
        <a:p>
          <a:endParaRPr lang="en-GB"/>
        </a:p>
      </dgm:t>
    </dgm:pt>
    <dgm:pt modelId="{0FC82294-C17C-400D-912E-4C96D2F3DFDA}" type="sibTrans" cxnId="{539BB3C0-4B0C-4A16-8CBA-3C5F4B087E2D}">
      <dgm:prSet/>
      <dgm:spPr/>
      <dgm:t>
        <a:bodyPr/>
        <a:lstStyle/>
        <a:p>
          <a:endParaRPr lang="en-GB"/>
        </a:p>
      </dgm:t>
    </dgm:pt>
    <dgm:pt modelId="{EF6EB77C-B341-4F46-9C31-F0E9470C960C}">
      <dgm:prSet phldrT="[Text]"/>
      <dgm:spPr/>
      <dgm:t>
        <a:bodyPr/>
        <a:lstStyle/>
        <a:p>
          <a:r>
            <a:rPr lang="en-GB" dirty="0" smtClean="0"/>
            <a:t>Technical Certificate</a:t>
          </a:r>
          <a:endParaRPr lang="en-GB" dirty="0"/>
        </a:p>
      </dgm:t>
    </dgm:pt>
    <dgm:pt modelId="{85009379-DB81-4365-997A-D18C1F20A639}" type="parTrans" cxnId="{CC57E029-0F30-43E6-A27E-4D8E4C3C74FB}">
      <dgm:prSet/>
      <dgm:spPr/>
      <dgm:t>
        <a:bodyPr/>
        <a:lstStyle/>
        <a:p>
          <a:endParaRPr lang="en-GB"/>
        </a:p>
      </dgm:t>
    </dgm:pt>
    <dgm:pt modelId="{0EC40894-99A8-4A52-86AD-3E337A99CD15}" type="sibTrans" cxnId="{CC57E029-0F30-43E6-A27E-4D8E4C3C74FB}">
      <dgm:prSet/>
      <dgm:spPr/>
      <dgm:t>
        <a:bodyPr/>
        <a:lstStyle/>
        <a:p>
          <a:endParaRPr lang="en-GB"/>
        </a:p>
      </dgm:t>
    </dgm:pt>
    <dgm:pt modelId="{E1686448-F09A-4B19-BF18-53FE86C30ADE}">
      <dgm:prSet phldrT="[Text]"/>
      <dgm:spPr/>
      <dgm:t>
        <a:bodyPr/>
        <a:lstStyle/>
        <a:p>
          <a:r>
            <a:rPr lang="en-GB" dirty="0" smtClean="0"/>
            <a:t>Employer Rights &amp; Responsibilities</a:t>
          </a:r>
          <a:endParaRPr lang="en-GB" dirty="0"/>
        </a:p>
      </dgm:t>
    </dgm:pt>
    <dgm:pt modelId="{37E7F6A5-3A9C-483A-8B9F-AD17014F4915}" type="parTrans" cxnId="{0A0C358E-FBEB-44BF-A7ED-3282A2347252}">
      <dgm:prSet/>
      <dgm:spPr/>
      <dgm:t>
        <a:bodyPr/>
        <a:lstStyle/>
        <a:p>
          <a:endParaRPr lang="en-GB"/>
        </a:p>
      </dgm:t>
    </dgm:pt>
    <dgm:pt modelId="{ED86A46A-1BAF-4621-8EAC-D427D61AD0BE}" type="sibTrans" cxnId="{0A0C358E-FBEB-44BF-A7ED-3282A2347252}">
      <dgm:prSet/>
      <dgm:spPr/>
      <dgm:t>
        <a:bodyPr/>
        <a:lstStyle/>
        <a:p>
          <a:endParaRPr lang="en-GB"/>
        </a:p>
      </dgm:t>
    </dgm:pt>
    <dgm:pt modelId="{B3DDB79B-9F09-4448-AF08-C79D7D46AB6F}">
      <dgm:prSet/>
      <dgm:spPr/>
      <dgm:t>
        <a:bodyPr/>
        <a:lstStyle/>
        <a:p>
          <a:r>
            <a:rPr lang="en-GB" dirty="0" smtClean="0"/>
            <a:t>Functional Skills</a:t>
          </a:r>
          <a:endParaRPr lang="en-GB" dirty="0"/>
        </a:p>
      </dgm:t>
    </dgm:pt>
    <dgm:pt modelId="{070E7EA4-FF59-4CFA-B8F6-0DE702D02FB3}" type="parTrans" cxnId="{A52401D8-0A55-4F13-AFD1-DB7FF14DC160}">
      <dgm:prSet/>
      <dgm:spPr/>
      <dgm:t>
        <a:bodyPr/>
        <a:lstStyle/>
        <a:p>
          <a:endParaRPr lang="en-GB"/>
        </a:p>
      </dgm:t>
    </dgm:pt>
    <dgm:pt modelId="{6BE6AF67-BB6B-4E50-AB1E-E646E3590165}" type="sibTrans" cxnId="{A52401D8-0A55-4F13-AFD1-DB7FF14DC160}">
      <dgm:prSet/>
      <dgm:spPr/>
      <dgm:t>
        <a:bodyPr/>
        <a:lstStyle/>
        <a:p>
          <a:endParaRPr lang="en-GB"/>
        </a:p>
      </dgm:t>
    </dgm:pt>
    <dgm:pt modelId="{231BC71C-4930-4194-A872-ED847B86E616}">
      <dgm:prSet/>
      <dgm:spPr/>
      <dgm:t>
        <a:bodyPr/>
        <a:lstStyle/>
        <a:p>
          <a:r>
            <a:rPr lang="en-GB" dirty="0" smtClean="0"/>
            <a:t>NVQ UPK Elements</a:t>
          </a:r>
          <a:endParaRPr lang="en-GB" dirty="0"/>
        </a:p>
      </dgm:t>
    </dgm:pt>
    <dgm:pt modelId="{B13C35C7-2F7F-4183-8916-F0238C44EDE1}" type="parTrans" cxnId="{BA49D579-E72F-447E-8E5F-5D8F0F197058}">
      <dgm:prSet/>
      <dgm:spPr/>
      <dgm:t>
        <a:bodyPr/>
        <a:lstStyle/>
        <a:p>
          <a:endParaRPr lang="en-GB"/>
        </a:p>
      </dgm:t>
    </dgm:pt>
    <dgm:pt modelId="{DD2D2CB3-9000-4A4C-92BC-9D87A5A5F8F3}" type="sibTrans" cxnId="{BA49D579-E72F-447E-8E5F-5D8F0F197058}">
      <dgm:prSet/>
      <dgm:spPr/>
      <dgm:t>
        <a:bodyPr/>
        <a:lstStyle/>
        <a:p>
          <a:endParaRPr lang="en-GB"/>
        </a:p>
      </dgm:t>
    </dgm:pt>
    <dgm:pt modelId="{B972C997-CD42-4D3B-A416-9C545BF55E01}">
      <dgm:prSet/>
      <dgm:spPr/>
      <dgm:t>
        <a:bodyPr/>
        <a:lstStyle/>
        <a:p>
          <a:r>
            <a:rPr lang="en-GB" dirty="0" smtClean="0"/>
            <a:t>Practical Elements</a:t>
          </a:r>
          <a:endParaRPr lang="en-GB" dirty="0"/>
        </a:p>
      </dgm:t>
    </dgm:pt>
    <dgm:pt modelId="{95FC3AE6-6C7B-49EB-8B84-28E3791ED081}" type="parTrans" cxnId="{DDCF5D5C-8710-4662-80CD-BF8498EC6C61}">
      <dgm:prSet/>
      <dgm:spPr/>
      <dgm:t>
        <a:bodyPr/>
        <a:lstStyle/>
        <a:p>
          <a:endParaRPr lang="en-GB"/>
        </a:p>
      </dgm:t>
    </dgm:pt>
    <dgm:pt modelId="{CB98A702-1918-4D2F-A603-C4AC9C83A619}" type="sibTrans" cxnId="{DDCF5D5C-8710-4662-80CD-BF8498EC6C61}">
      <dgm:prSet/>
      <dgm:spPr/>
      <dgm:t>
        <a:bodyPr/>
        <a:lstStyle/>
        <a:p>
          <a:endParaRPr lang="en-GB"/>
        </a:p>
      </dgm:t>
    </dgm:pt>
    <dgm:pt modelId="{9DBF71F7-8071-41C0-AF4D-C4B759A66B5E}">
      <dgm:prSet/>
      <dgm:spPr/>
      <dgm:t>
        <a:bodyPr/>
        <a:lstStyle/>
        <a:p>
          <a:r>
            <a:rPr lang="en-GB" dirty="0" smtClean="0"/>
            <a:t>UPK Elements</a:t>
          </a:r>
          <a:endParaRPr lang="en-GB" dirty="0"/>
        </a:p>
      </dgm:t>
    </dgm:pt>
    <dgm:pt modelId="{E34249E5-43B9-4BA9-BFB2-B50CEEC72525}" type="parTrans" cxnId="{ED735C27-F4F1-4749-8AE9-0CD02EE97E21}">
      <dgm:prSet/>
      <dgm:spPr/>
      <dgm:t>
        <a:bodyPr/>
        <a:lstStyle/>
        <a:p>
          <a:endParaRPr lang="en-GB"/>
        </a:p>
      </dgm:t>
    </dgm:pt>
    <dgm:pt modelId="{88340ED9-71DF-4D12-BEEC-F702A1DCF4C0}" type="sibTrans" cxnId="{ED735C27-F4F1-4749-8AE9-0CD02EE97E21}">
      <dgm:prSet/>
      <dgm:spPr/>
      <dgm:t>
        <a:bodyPr/>
        <a:lstStyle/>
        <a:p>
          <a:endParaRPr lang="en-GB"/>
        </a:p>
      </dgm:t>
    </dgm:pt>
    <dgm:pt modelId="{8268C901-F94E-4ED1-97CD-1A149D4EFEBB}">
      <dgm:prSet/>
      <dgm:spPr/>
      <dgm:t>
        <a:bodyPr/>
        <a:lstStyle/>
        <a:p>
          <a:r>
            <a:rPr lang="en-GB" dirty="0" smtClean="0"/>
            <a:t>9 Units</a:t>
          </a:r>
          <a:endParaRPr lang="en-GB" dirty="0"/>
        </a:p>
      </dgm:t>
    </dgm:pt>
    <dgm:pt modelId="{75861291-4779-4493-BDC2-369B43FFCD92}" type="parTrans" cxnId="{E62A976C-AF68-4D7A-A491-4069DBD7AD6E}">
      <dgm:prSet/>
      <dgm:spPr/>
      <dgm:t>
        <a:bodyPr/>
        <a:lstStyle/>
        <a:p>
          <a:endParaRPr lang="en-GB"/>
        </a:p>
      </dgm:t>
    </dgm:pt>
    <dgm:pt modelId="{89B7D646-72DC-48A6-BCDE-1705FB43C430}" type="sibTrans" cxnId="{E62A976C-AF68-4D7A-A491-4069DBD7AD6E}">
      <dgm:prSet/>
      <dgm:spPr/>
      <dgm:t>
        <a:bodyPr/>
        <a:lstStyle/>
        <a:p>
          <a:endParaRPr lang="en-GB"/>
        </a:p>
      </dgm:t>
    </dgm:pt>
    <dgm:pt modelId="{6678BD99-A974-4494-A660-C40345EF67BB}">
      <dgm:prSet/>
      <dgm:spPr/>
      <dgm:t>
        <a:bodyPr/>
        <a:lstStyle/>
        <a:p>
          <a:r>
            <a:rPr lang="en-GB" dirty="0" smtClean="0"/>
            <a:t>9 elements</a:t>
          </a:r>
          <a:endParaRPr lang="en-GB" dirty="0"/>
        </a:p>
      </dgm:t>
    </dgm:pt>
    <dgm:pt modelId="{D1E51852-F03B-4EB5-BE54-505204F8A10F}" type="parTrans" cxnId="{94DC2CD2-72A6-4817-835E-623F4EEDB92A}">
      <dgm:prSet/>
      <dgm:spPr/>
      <dgm:t>
        <a:bodyPr/>
        <a:lstStyle/>
        <a:p>
          <a:endParaRPr lang="en-GB"/>
        </a:p>
      </dgm:t>
    </dgm:pt>
    <dgm:pt modelId="{BC7FE38D-3ACC-45F6-B5CD-06ABCEB709FE}" type="sibTrans" cxnId="{94DC2CD2-72A6-4817-835E-623F4EEDB92A}">
      <dgm:prSet/>
      <dgm:spPr/>
      <dgm:t>
        <a:bodyPr/>
        <a:lstStyle/>
        <a:p>
          <a:endParaRPr lang="en-GB"/>
        </a:p>
      </dgm:t>
    </dgm:pt>
    <dgm:pt modelId="{2DA72675-2950-4A8F-8BC1-6FFA5CDFAED1}">
      <dgm:prSet/>
      <dgm:spPr/>
      <dgm:t>
        <a:bodyPr/>
        <a:lstStyle/>
        <a:p>
          <a:r>
            <a:rPr lang="en-GB" dirty="0" smtClean="0"/>
            <a:t>Exam Based</a:t>
          </a:r>
          <a:endParaRPr lang="en-GB" dirty="0"/>
        </a:p>
      </dgm:t>
    </dgm:pt>
    <dgm:pt modelId="{5E969640-0B07-4DE6-9574-508475CA52EB}" type="parTrans" cxnId="{C1313DFF-F061-4EEF-AAF1-B5EE56C388C0}">
      <dgm:prSet/>
      <dgm:spPr/>
      <dgm:t>
        <a:bodyPr/>
        <a:lstStyle/>
        <a:p>
          <a:endParaRPr lang="en-GB"/>
        </a:p>
      </dgm:t>
    </dgm:pt>
    <dgm:pt modelId="{1A16849D-11F4-4A3D-9987-CC8D884E0B46}" type="sibTrans" cxnId="{C1313DFF-F061-4EEF-AAF1-B5EE56C388C0}">
      <dgm:prSet/>
      <dgm:spPr/>
      <dgm:t>
        <a:bodyPr/>
        <a:lstStyle/>
        <a:p>
          <a:endParaRPr lang="en-GB"/>
        </a:p>
      </dgm:t>
    </dgm:pt>
    <dgm:pt modelId="{2C682ACA-0A99-4DA0-A35E-56A09365FA79}">
      <dgm:prSet/>
      <dgm:spPr/>
      <dgm:t>
        <a:bodyPr/>
        <a:lstStyle/>
        <a:p>
          <a:r>
            <a:rPr lang="en-GB" dirty="0" smtClean="0"/>
            <a:t>Proxy only until Sept 2012.</a:t>
          </a:r>
          <a:endParaRPr lang="en-GB" dirty="0"/>
        </a:p>
      </dgm:t>
    </dgm:pt>
    <dgm:pt modelId="{36EDD1C7-CC73-4CA7-A12F-4BB7AC8CD5C2}" type="parTrans" cxnId="{D769B18C-700C-4A03-B980-6E3B1042BA8C}">
      <dgm:prSet/>
      <dgm:spPr/>
      <dgm:t>
        <a:bodyPr/>
        <a:lstStyle/>
        <a:p>
          <a:endParaRPr lang="en-GB"/>
        </a:p>
      </dgm:t>
    </dgm:pt>
    <dgm:pt modelId="{CC1FF065-1872-451E-A5E0-4BF868A79371}" type="sibTrans" cxnId="{D769B18C-700C-4A03-B980-6E3B1042BA8C}">
      <dgm:prSet/>
      <dgm:spPr/>
      <dgm:t>
        <a:bodyPr/>
        <a:lstStyle/>
        <a:p>
          <a:endParaRPr lang="en-GB"/>
        </a:p>
      </dgm:t>
    </dgm:pt>
    <dgm:pt modelId="{C739481E-A343-4F9B-8E98-B180AD8B8601}">
      <dgm:prSet/>
      <dgm:spPr/>
      <dgm:t>
        <a:bodyPr/>
        <a:lstStyle/>
        <a:p>
          <a:r>
            <a:rPr lang="en-GB" dirty="0" smtClean="0"/>
            <a:t>Personal Learning and Thinking Skills</a:t>
          </a:r>
          <a:endParaRPr lang="en-GB" dirty="0"/>
        </a:p>
      </dgm:t>
    </dgm:pt>
    <dgm:pt modelId="{25E19E6C-6DB2-435F-8859-D30C33B2916B}" type="parTrans" cxnId="{3E8BFC26-48AE-4D36-B038-628BDD095B36}">
      <dgm:prSet/>
      <dgm:spPr/>
      <dgm:t>
        <a:bodyPr/>
        <a:lstStyle/>
        <a:p>
          <a:endParaRPr lang="en-GB"/>
        </a:p>
      </dgm:t>
    </dgm:pt>
    <dgm:pt modelId="{01CE3B5E-AC42-41D7-9778-E36067880DE8}" type="sibTrans" cxnId="{3E8BFC26-48AE-4D36-B038-628BDD095B36}">
      <dgm:prSet/>
      <dgm:spPr/>
      <dgm:t>
        <a:bodyPr/>
        <a:lstStyle/>
        <a:p>
          <a:endParaRPr lang="en-GB"/>
        </a:p>
      </dgm:t>
    </dgm:pt>
    <dgm:pt modelId="{5D11BFDF-CFD7-450D-B759-DA09F1093877}">
      <dgm:prSet/>
      <dgm:spPr/>
      <dgm:t>
        <a:bodyPr/>
        <a:lstStyle/>
        <a:p>
          <a:r>
            <a:rPr lang="en-GB" dirty="0" smtClean="0"/>
            <a:t>Embedded into Technical Certificate</a:t>
          </a:r>
          <a:endParaRPr lang="en-GB" dirty="0"/>
        </a:p>
      </dgm:t>
    </dgm:pt>
    <dgm:pt modelId="{0FED8683-5FEB-4D30-B214-8634F334950C}" type="parTrans" cxnId="{17AB91F7-5A13-471D-986D-22D08329CFB6}">
      <dgm:prSet/>
      <dgm:spPr/>
      <dgm:t>
        <a:bodyPr/>
        <a:lstStyle/>
        <a:p>
          <a:endParaRPr lang="en-GB"/>
        </a:p>
      </dgm:t>
    </dgm:pt>
    <dgm:pt modelId="{E24A8AB3-6EAC-4DAE-8CBF-8811EF706F90}" type="sibTrans" cxnId="{17AB91F7-5A13-471D-986D-22D08329CFB6}">
      <dgm:prSet/>
      <dgm:spPr/>
      <dgm:t>
        <a:bodyPr/>
        <a:lstStyle/>
        <a:p>
          <a:endParaRPr lang="en-GB"/>
        </a:p>
      </dgm:t>
    </dgm:pt>
    <dgm:pt modelId="{30509A47-96DE-4E14-BB0E-679ACDBCB3BF}" type="pres">
      <dgm:prSet presAssocID="{1A9EC610-7DC3-4176-8642-453FDE8E009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ADC09B0-A2CF-4CD0-B54C-B0B3E9817BF3}" type="pres">
      <dgm:prSet presAssocID="{DBB249AF-4264-417A-A4FE-077067A66CAE}" presName="hierRoot1" presStyleCnt="0">
        <dgm:presLayoutVars>
          <dgm:hierBranch val="init"/>
        </dgm:presLayoutVars>
      </dgm:prSet>
      <dgm:spPr/>
    </dgm:pt>
    <dgm:pt modelId="{D31A7B71-5275-408A-A551-63F886FED128}" type="pres">
      <dgm:prSet presAssocID="{DBB249AF-4264-417A-A4FE-077067A66CAE}" presName="rootComposite1" presStyleCnt="0"/>
      <dgm:spPr/>
    </dgm:pt>
    <dgm:pt modelId="{73766A3E-8C5F-46D8-B6D2-D2379C6A7CAD}" type="pres">
      <dgm:prSet presAssocID="{DBB249AF-4264-417A-A4FE-077067A66CA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1951969-A1E8-4D28-A9EB-13084B76498F}" type="pres">
      <dgm:prSet presAssocID="{DBB249AF-4264-417A-A4FE-077067A66CA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27B1C349-CE14-45A2-962C-C32CE44B87A1}" type="pres">
      <dgm:prSet presAssocID="{DBB249AF-4264-417A-A4FE-077067A66CAE}" presName="hierChild2" presStyleCnt="0"/>
      <dgm:spPr/>
    </dgm:pt>
    <dgm:pt modelId="{9A1479EE-7908-4602-BC6E-9E0DC880F52C}" type="pres">
      <dgm:prSet presAssocID="{0254F537-5773-4346-BEAC-183A70AB43A6}" presName="Name37" presStyleLbl="parChTrans1D2" presStyleIdx="0" presStyleCnt="5"/>
      <dgm:spPr/>
      <dgm:t>
        <a:bodyPr/>
        <a:lstStyle/>
        <a:p>
          <a:endParaRPr lang="en-GB"/>
        </a:p>
      </dgm:t>
    </dgm:pt>
    <dgm:pt modelId="{A8348586-0BA6-4D96-9F69-869673AEC245}" type="pres">
      <dgm:prSet presAssocID="{4D363B08-A24E-4E53-9342-F5D9EF40B17D}" presName="hierRoot2" presStyleCnt="0">
        <dgm:presLayoutVars>
          <dgm:hierBranch val="init"/>
        </dgm:presLayoutVars>
      </dgm:prSet>
      <dgm:spPr/>
    </dgm:pt>
    <dgm:pt modelId="{0BB36053-91D5-4B29-AB90-75B737356D9B}" type="pres">
      <dgm:prSet presAssocID="{4D363B08-A24E-4E53-9342-F5D9EF40B17D}" presName="rootComposite" presStyleCnt="0"/>
      <dgm:spPr/>
    </dgm:pt>
    <dgm:pt modelId="{781C3B38-D712-4137-9DA1-51CD3AB51268}" type="pres">
      <dgm:prSet presAssocID="{4D363B08-A24E-4E53-9342-F5D9EF40B17D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A47E115-DEB4-4B0D-88B3-14C9AC00ECD7}" type="pres">
      <dgm:prSet presAssocID="{4D363B08-A24E-4E53-9342-F5D9EF40B17D}" presName="rootConnector" presStyleLbl="node2" presStyleIdx="0" presStyleCnt="5"/>
      <dgm:spPr/>
      <dgm:t>
        <a:bodyPr/>
        <a:lstStyle/>
        <a:p>
          <a:endParaRPr lang="en-GB"/>
        </a:p>
      </dgm:t>
    </dgm:pt>
    <dgm:pt modelId="{BF5568A2-7CC2-4C13-857D-E7875804798F}" type="pres">
      <dgm:prSet presAssocID="{4D363B08-A24E-4E53-9342-F5D9EF40B17D}" presName="hierChild4" presStyleCnt="0"/>
      <dgm:spPr/>
    </dgm:pt>
    <dgm:pt modelId="{1C9429E0-98B8-4108-8892-7269AEAB7505}" type="pres">
      <dgm:prSet presAssocID="{95FC3AE6-6C7B-49EB-8B84-28E3791ED081}" presName="Name37" presStyleLbl="parChTrans1D3" presStyleIdx="0" presStyleCnt="8"/>
      <dgm:spPr/>
      <dgm:t>
        <a:bodyPr/>
        <a:lstStyle/>
        <a:p>
          <a:endParaRPr lang="en-GB"/>
        </a:p>
      </dgm:t>
    </dgm:pt>
    <dgm:pt modelId="{01659485-5ABB-42A9-A1BD-CD9C312249B1}" type="pres">
      <dgm:prSet presAssocID="{B972C997-CD42-4D3B-A416-9C545BF55E01}" presName="hierRoot2" presStyleCnt="0">
        <dgm:presLayoutVars>
          <dgm:hierBranch val="init"/>
        </dgm:presLayoutVars>
      </dgm:prSet>
      <dgm:spPr/>
    </dgm:pt>
    <dgm:pt modelId="{717E8E40-E266-4A4C-BE22-E6A46F7C962E}" type="pres">
      <dgm:prSet presAssocID="{B972C997-CD42-4D3B-A416-9C545BF55E01}" presName="rootComposite" presStyleCnt="0"/>
      <dgm:spPr/>
    </dgm:pt>
    <dgm:pt modelId="{DE5C7F4E-91B0-45A8-9EDA-0E5422C9CD03}" type="pres">
      <dgm:prSet presAssocID="{B972C997-CD42-4D3B-A416-9C545BF55E01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D9DEF82-FF77-4F23-9BEA-7C3D336BED63}" type="pres">
      <dgm:prSet presAssocID="{B972C997-CD42-4D3B-A416-9C545BF55E01}" presName="rootConnector" presStyleLbl="node3" presStyleIdx="0" presStyleCnt="8"/>
      <dgm:spPr/>
      <dgm:t>
        <a:bodyPr/>
        <a:lstStyle/>
        <a:p>
          <a:endParaRPr lang="en-GB"/>
        </a:p>
      </dgm:t>
    </dgm:pt>
    <dgm:pt modelId="{007385F4-32D4-4D6B-9170-F284FAFA9536}" type="pres">
      <dgm:prSet presAssocID="{B972C997-CD42-4D3B-A416-9C545BF55E01}" presName="hierChild4" presStyleCnt="0"/>
      <dgm:spPr/>
    </dgm:pt>
    <dgm:pt modelId="{A50D2423-4F8F-42B3-84A7-E081C3B190BD}" type="pres">
      <dgm:prSet presAssocID="{B972C997-CD42-4D3B-A416-9C545BF55E01}" presName="hierChild5" presStyleCnt="0"/>
      <dgm:spPr/>
    </dgm:pt>
    <dgm:pt modelId="{3CC9E641-F678-49A4-B173-3A8EC4EA7B8C}" type="pres">
      <dgm:prSet presAssocID="{E34249E5-43B9-4BA9-BFB2-B50CEEC72525}" presName="Name37" presStyleLbl="parChTrans1D3" presStyleIdx="1" presStyleCnt="8"/>
      <dgm:spPr/>
      <dgm:t>
        <a:bodyPr/>
        <a:lstStyle/>
        <a:p>
          <a:endParaRPr lang="en-GB"/>
        </a:p>
      </dgm:t>
    </dgm:pt>
    <dgm:pt modelId="{68055950-2499-477D-9F81-0C5A3B7E63D9}" type="pres">
      <dgm:prSet presAssocID="{9DBF71F7-8071-41C0-AF4D-C4B759A66B5E}" presName="hierRoot2" presStyleCnt="0">
        <dgm:presLayoutVars>
          <dgm:hierBranch val="init"/>
        </dgm:presLayoutVars>
      </dgm:prSet>
      <dgm:spPr/>
    </dgm:pt>
    <dgm:pt modelId="{7D849120-3ADE-4069-BAF5-43B628387AB9}" type="pres">
      <dgm:prSet presAssocID="{9DBF71F7-8071-41C0-AF4D-C4B759A66B5E}" presName="rootComposite" presStyleCnt="0"/>
      <dgm:spPr/>
    </dgm:pt>
    <dgm:pt modelId="{60C292E8-AD3D-4BBF-A871-60D74A308BF4}" type="pres">
      <dgm:prSet presAssocID="{9DBF71F7-8071-41C0-AF4D-C4B759A66B5E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A9A4234-B55A-4AF3-AD0D-207DAB4E7755}" type="pres">
      <dgm:prSet presAssocID="{9DBF71F7-8071-41C0-AF4D-C4B759A66B5E}" presName="rootConnector" presStyleLbl="node3" presStyleIdx="1" presStyleCnt="8"/>
      <dgm:spPr/>
      <dgm:t>
        <a:bodyPr/>
        <a:lstStyle/>
        <a:p>
          <a:endParaRPr lang="en-GB"/>
        </a:p>
      </dgm:t>
    </dgm:pt>
    <dgm:pt modelId="{C230FA62-79B9-4646-B3E0-8FFBD49FE1C1}" type="pres">
      <dgm:prSet presAssocID="{9DBF71F7-8071-41C0-AF4D-C4B759A66B5E}" presName="hierChild4" presStyleCnt="0"/>
      <dgm:spPr/>
    </dgm:pt>
    <dgm:pt modelId="{19DCFE78-A81C-4B17-9929-16719F222D1B}" type="pres">
      <dgm:prSet presAssocID="{9DBF71F7-8071-41C0-AF4D-C4B759A66B5E}" presName="hierChild5" presStyleCnt="0"/>
      <dgm:spPr/>
    </dgm:pt>
    <dgm:pt modelId="{216F8230-6BA2-4C6F-8A12-06C058ACF3C3}" type="pres">
      <dgm:prSet presAssocID="{75861291-4779-4493-BDC2-369B43FFCD92}" presName="Name37" presStyleLbl="parChTrans1D3" presStyleIdx="2" presStyleCnt="8"/>
      <dgm:spPr/>
      <dgm:t>
        <a:bodyPr/>
        <a:lstStyle/>
        <a:p>
          <a:endParaRPr lang="en-GB"/>
        </a:p>
      </dgm:t>
    </dgm:pt>
    <dgm:pt modelId="{79728679-0D71-47C2-92DC-1AFA1669EF19}" type="pres">
      <dgm:prSet presAssocID="{8268C901-F94E-4ED1-97CD-1A149D4EFEBB}" presName="hierRoot2" presStyleCnt="0">
        <dgm:presLayoutVars>
          <dgm:hierBranch val="init"/>
        </dgm:presLayoutVars>
      </dgm:prSet>
      <dgm:spPr/>
    </dgm:pt>
    <dgm:pt modelId="{E187275A-0E42-4D26-97BE-6706913104E1}" type="pres">
      <dgm:prSet presAssocID="{8268C901-F94E-4ED1-97CD-1A149D4EFEBB}" presName="rootComposite" presStyleCnt="0"/>
      <dgm:spPr/>
    </dgm:pt>
    <dgm:pt modelId="{99AA9753-4787-4C00-89FD-F026526602A2}" type="pres">
      <dgm:prSet presAssocID="{8268C901-F94E-4ED1-97CD-1A149D4EFEBB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2ECC533-4201-4BC5-B413-092C677AD7BD}" type="pres">
      <dgm:prSet presAssocID="{8268C901-F94E-4ED1-97CD-1A149D4EFEBB}" presName="rootConnector" presStyleLbl="node3" presStyleIdx="2" presStyleCnt="8"/>
      <dgm:spPr/>
      <dgm:t>
        <a:bodyPr/>
        <a:lstStyle/>
        <a:p>
          <a:endParaRPr lang="en-GB"/>
        </a:p>
      </dgm:t>
    </dgm:pt>
    <dgm:pt modelId="{D5A96CC0-A292-47A5-A3D0-C55A8ACF8DB0}" type="pres">
      <dgm:prSet presAssocID="{8268C901-F94E-4ED1-97CD-1A149D4EFEBB}" presName="hierChild4" presStyleCnt="0"/>
      <dgm:spPr/>
    </dgm:pt>
    <dgm:pt modelId="{AB89451E-B545-4EFC-B743-22C2E07B94D4}" type="pres">
      <dgm:prSet presAssocID="{8268C901-F94E-4ED1-97CD-1A149D4EFEBB}" presName="hierChild5" presStyleCnt="0"/>
      <dgm:spPr/>
    </dgm:pt>
    <dgm:pt modelId="{3878849D-C5C2-4659-A786-F836BE430E07}" type="pres">
      <dgm:prSet presAssocID="{4D363B08-A24E-4E53-9342-F5D9EF40B17D}" presName="hierChild5" presStyleCnt="0"/>
      <dgm:spPr/>
    </dgm:pt>
    <dgm:pt modelId="{406D968B-FCDD-42A4-9127-7AE98F1217D8}" type="pres">
      <dgm:prSet presAssocID="{85009379-DB81-4365-997A-D18C1F20A639}" presName="Name37" presStyleLbl="parChTrans1D2" presStyleIdx="1" presStyleCnt="5"/>
      <dgm:spPr/>
      <dgm:t>
        <a:bodyPr/>
        <a:lstStyle/>
        <a:p>
          <a:endParaRPr lang="en-GB"/>
        </a:p>
      </dgm:t>
    </dgm:pt>
    <dgm:pt modelId="{1365642D-1F1A-4E92-BD89-23F8381B0C68}" type="pres">
      <dgm:prSet presAssocID="{EF6EB77C-B341-4F46-9C31-F0E9470C960C}" presName="hierRoot2" presStyleCnt="0">
        <dgm:presLayoutVars>
          <dgm:hierBranch val="init"/>
        </dgm:presLayoutVars>
      </dgm:prSet>
      <dgm:spPr/>
    </dgm:pt>
    <dgm:pt modelId="{5CEAE7E2-09E3-4A2A-9C8A-AECCEB0AB5CE}" type="pres">
      <dgm:prSet presAssocID="{EF6EB77C-B341-4F46-9C31-F0E9470C960C}" presName="rootComposite" presStyleCnt="0"/>
      <dgm:spPr/>
    </dgm:pt>
    <dgm:pt modelId="{F6488B30-600F-408C-AC00-8A1458D1E3DE}" type="pres">
      <dgm:prSet presAssocID="{EF6EB77C-B341-4F46-9C31-F0E9470C960C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90BB2AD-8721-4BD9-B79B-E03BC3090E25}" type="pres">
      <dgm:prSet presAssocID="{EF6EB77C-B341-4F46-9C31-F0E9470C960C}" presName="rootConnector" presStyleLbl="node2" presStyleIdx="1" presStyleCnt="5"/>
      <dgm:spPr/>
      <dgm:t>
        <a:bodyPr/>
        <a:lstStyle/>
        <a:p>
          <a:endParaRPr lang="en-GB"/>
        </a:p>
      </dgm:t>
    </dgm:pt>
    <dgm:pt modelId="{CE11BD3C-F80A-4B9B-98B3-CD326A3DB046}" type="pres">
      <dgm:prSet presAssocID="{EF6EB77C-B341-4F46-9C31-F0E9470C960C}" presName="hierChild4" presStyleCnt="0"/>
      <dgm:spPr/>
    </dgm:pt>
    <dgm:pt modelId="{C7ABE723-1653-4E1F-9829-87193BAEFE1F}" type="pres">
      <dgm:prSet presAssocID="{B13C35C7-2F7F-4183-8916-F0238C44EDE1}" presName="Name37" presStyleLbl="parChTrans1D3" presStyleIdx="3" presStyleCnt="8"/>
      <dgm:spPr/>
      <dgm:t>
        <a:bodyPr/>
        <a:lstStyle/>
        <a:p>
          <a:endParaRPr lang="en-GB"/>
        </a:p>
      </dgm:t>
    </dgm:pt>
    <dgm:pt modelId="{7FAEE90D-E4E5-4177-A3A9-7F18D3A66E96}" type="pres">
      <dgm:prSet presAssocID="{231BC71C-4930-4194-A872-ED847B86E616}" presName="hierRoot2" presStyleCnt="0">
        <dgm:presLayoutVars>
          <dgm:hierBranch val="init"/>
        </dgm:presLayoutVars>
      </dgm:prSet>
      <dgm:spPr/>
    </dgm:pt>
    <dgm:pt modelId="{633A14E8-EEF3-436B-9852-E8BADB043881}" type="pres">
      <dgm:prSet presAssocID="{231BC71C-4930-4194-A872-ED847B86E616}" presName="rootComposite" presStyleCnt="0"/>
      <dgm:spPr/>
    </dgm:pt>
    <dgm:pt modelId="{E540BE7B-2111-4436-8539-45D88ECEACCB}" type="pres">
      <dgm:prSet presAssocID="{231BC71C-4930-4194-A872-ED847B86E616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1B2AF25-6C4D-4E6E-B102-6DD1BC12B892}" type="pres">
      <dgm:prSet presAssocID="{231BC71C-4930-4194-A872-ED847B86E616}" presName="rootConnector" presStyleLbl="node3" presStyleIdx="3" presStyleCnt="8"/>
      <dgm:spPr/>
      <dgm:t>
        <a:bodyPr/>
        <a:lstStyle/>
        <a:p>
          <a:endParaRPr lang="en-GB"/>
        </a:p>
      </dgm:t>
    </dgm:pt>
    <dgm:pt modelId="{A0A62E3D-71F7-4040-B94B-61DFE3ED0779}" type="pres">
      <dgm:prSet presAssocID="{231BC71C-4930-4194-A872-ED847B86E616}" presName="hierChild4" presStyleCnt="0"/>
      <dgm:spPr/>
    </dgm:pt>
    <dgm:pt modelId="{E1E8CC9F-D9E8-47F3-B77D-E230079F758F}" type="pres">
      <dgm:prSet presAssocID="{231BC71C-4930-4194-A872-ED847B86E616}" presName="hierChild5" presStyleCnt="0"/>
      <dgm:spPr/>
    </dgm:pt>
    <dgm:pt modelId="{D427B7D6-ADAA-4C88-8DDA-7453A3D176CE}" type="pres">
      <dgm:prSet presAssocID="{EF6EB77C-B341-4F46-9C31-F0E9470C960C}" presName="hierChild5" presStyleCnt="0"/>
      <dgm:spPr/>
    </dgm:pt>
    <dgm:pt modelId="{37963215-1CDD-429D-BD14-028ED8D47DA1}" type="pres">
      <dgm:prSet presAssocID="{37E7F6A5-3A9C-483A-8B9F-AD17014F4915}" presName="Name37" presStyleLbl="parChTrans1D2" presStyleIdx="2" presStyleCnt="5"/>
      <dgm:spPr/>
      <dgm:t>
        <a:bodyPr/>
        <a:lstStyle/>
        <a:p>
          <a:endParaRPr lang="en-GB"/>
        </a:p>
      </dgm:t>
    </dgm:pt>
    <dgm:pt modelId="{2E64950F-2CDC-4CF7-B124-1C91A9E60612}" type="pres">
      <dgm:prSet presAssocID="{E1686448-F09A-4B19-BF18-53FE86C30ADE}" presName="hierRoot2" presStyleCnt="0">
        <dgm:presLayoutVars>
          <dgm:hierBranch val="init"/>
        </dgm:presLayoutVars>
      </dgm:prSet>
      <dgm:spPr/>
    </dgm:pt>
    <dgm:pt modelId="{EF5B91CB-E678-4063-8FE0-8D738F283BAA}" type="pres">
      <dgm:prSet presAssocID="{E1686448-F09A-4B19-BF18-53FE86C30ADE}" presName="rootComposite" presStyleCnt="0"/>
      <dgm:spPr/>
    </dgm:pt>
    <dgm:pt modelId="{48A17763-E28B-4B68-88E5-FF76CC5DA220}" type="pres">
      <dgm:prSet presAssocID="{E1686448-F09A-4B19-BF18-53FE86C30ADE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A711B5E-CE29-4B29-AE32-92B4EC84BD8F}" type="pres">
      <dgm:prSet presAssocID="{E1686448-F09A-4B19-BF18-53FE86C30ADE}" presName="rootConnector" presStyleLbl="node2" presStyleIdx="2" presStyleCnt="5"/>
      <dgm:spPr/>
      <dgm:t>
        <a:bodyPr/>
        <a:lstStyle/>
        <a:p>
          <a:endParaRPr lang="en-GB"/>
        </a:p>
      </dgm:t>
    </dgm:pt>
    <dgm:pt modelId="{631552D7-C5AD-4394-A4B5-50F947293B9D}" type="pres">
      <dgm:prSet presAssocID="{E1686448-F09A-4B19-BF18-53FE86C30ADE}" presName="hierChild4" presStyleCnt="0"/>
      <dgm:spPr/>
    </dgm:pt>
    <dgm:pt modelId="{39AD87FE-20B9-4908-886D-0CF0C20927E4}" type="pres">
      <dgm:prSet presAssocID="{D1E51852-F03B-4EB5-BE54-505204F8A10F}" presName="Name37" presStyleLbl="parChTrans1D3" presStyleIdx="4" presStyleCnt="8"/>
      <dgm:spPr/>
      <dgm:t>
        <a:bodyPr/>
        <a:lstStyle/>
        <a:p>
          <a:endParaRPr lang="en-GB"/>
        </a:p>
      </dgm:t>
    </dgm:pt>
    <dgm:pt modelId="{4B2D9201-13BA-4010-B655-349A49BE7438}" type="pres">
      <dgm:prSet presAssocID="{6678BD99-A974-4494-A660-C40345EF67BB}" presName="hierRoot2" presStyleCnt="0">
        <dgm:presLayoutVars>
          <dgm:hierBranch val="init"/>
        </dgm:presLayoutVars>
      </dgm:prSet>
      <dgm:spPr/>
    </dgm:pt>
    <dgm:pt modelId="{2F5CC41C-9C2B-4B4B-9E9C-DFA753EFAD2B}" type="pres">
      <dgm:prSet presAssocID="{6678BD99-A974-4494-A660-C40345EF67BB}" presName="rootComposite" presStyleCnt="0"/>
      <dgm:spPr/>
    </dgm:pt>
    <dgm:pt modelId="{D98BBAE0-4F0B-4EAC-B8CA-6DE84993B71A}" type="pres">
      <dgm:prSet presAssocID="{6678BD99-A974-4494-A660-C40345EF67BB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9FE41EA-31F2-4B34-B356-C9343EEDA19F}" type="pres">
      <dgm:prSet presAssocID="{6678BD99-A974-4494-A660-C40345EF67BB}" presName="rootConnector" presStyleLbl="node3" presStyleIdx="4" presStyleCnt="8"/>
      <dgm:spPr/>
      <dgm:t>
        <a:bodyPr/>
        <a:lstStyle/>
        <a:p>
          <a:endParaRPr lang="en-GB"/>
        </a:p>
      </dgm:t>
    </dgm:pt>
    <dgm:pt modelId="{35B00F21-FBE4-4F1F-BE08-6D6EEEB62541}" type="pres">
      <dgm:prSet presAssocID="{6678BD99-A974-4494-A660-C40345EF67BB}" presName="hierChild4" presStyleCnt="0"/>
      <dgm:spPr/>
    </dgm:pt>
    <dgm:pt modelId="{D966D7F4-9DB2-4D48-A435-8868BCD254F2}" type="pres">
      <dgm:prSet presAssocID="{6678BD99-A974-4494-A660-C40345EF67BB}" presName="hierChild5" presStyleCnt="0"/>
      <dgm:spPr/>
    </dgm:pt>
    <dgm:pt modelId="{AD551DA1-3B6F-46BE-84D0-366EDBD1865D}" type="pres">
      <dgm:prSet presAssocID="{E1686448-F09A-4B19-BF18-53FE86C30ADE}" presName="hierChild5" presStyleCnt="0"/>
      <dgm:spPr/>
    </dgm:pt>
    <dgm:pt modelId="{2496B50B-81CC-4F1C-AB94-A639F027506C}" type="pres">
      <dgm:prSet presAssocID="{070E7EA4-FF59-4CFA-B8F6-0DE702D02FB3}" presName="Name37" presStyleLbl="parChTrans1D2" presStyleIdx="3" presStyleCnt="5"/>
      <dgm:spPr/>
      <dgm:t>
        <a:bodyPr/>
        <a:lstStyle/>
        <a:p>
          <a:endParaRPr lang="en-GB"/>
        </a:p>
      </dgm:t>
    </dgm:pt>
    <dgm:pt modelId="{055FF1ED-6170-43D5-AADA-F3E8BB5F5C02}" type="pres">
      <dgm:prSet presAssocID="{B3DDB79B-9F09-4448-AF08-C79D7D46AB6F}" presName="hierRoot2" presStyleCnt="0">
        <dgm:presLayoutVars>
          <dgm:hierBranch val="init"/>
        </dgm:presLayoutVars>
      </dgm:prSet>
      <dgm:spPr/>
    </dgm:pt>
    <dgm:pt modelId="{4E89F0FC-0518-445D-A411-19D0A18716F1}" type="pres">
      <dgm:prSet presAssocID="{B3DDB79B-9F09-4448-AF08-C79D7D46AB6F}" presName="rootComposite" presStyleCnt="0"/>
      <dgm:spPr/>
    </dgm:pt>
    <dgm:pt modelId="{9B1B8949-4958-4A44-9226-A2860BFC7C4E}" type="pres">
      <dgm:prSet presAssocID="{B3DDB79B-9F09-4448-AF08-C79D7D46AB6F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CC150F-AA84-4A65-94A8-CE8B260C19F0}" type="pres">
      <dgm:prSet presAssocID="{B3DDB79B-9F09-4448-AF08-C79D7D46AB6F}" presName="rootConnector" presStyleLbl="node2" presStyleIdx="3" presStyleCnt="5"/>
      <dgm:spPr/>
      <dgm:t>
        <a:bodyPr/>
        <a:lstStyle/>
        <a:p>
          <a:endParaRPr lang="en-GB"/>
        </a:p>
      </dgm:t>
    </dgm:pt>
    <dgm:pt modelId="{D253E887-6A9E-4A1E-81B8-BC8A4AE9F000}" type="pres">
      <dgm:prSet presAssocID="{B3DDB79B-9F09-4448-AF08-C79D7D46AB6F}" presName="hierChild4" presStyleCnt="0"/>
      <dgm:spPr/>
    </dgm:pt>
    <dgm:pt modelId="{CCCFB922-2FC8-4B54-B7B9-9B5011686EE0}" type="pres">
      <dgm:prSet presAssocID="{5E969640-0B07-4DE6-9574-508475CA52EB}" presName="Name37" presStyleLbl="parChTrans1D3" presStyleIdx="5" presStyleCnt="8"/>
      <dgm:spPr/>
      <dgm:t>
        <a:bodyPr/>
        <a:lstStyle/>
        <a:p>
          <a:endParaRPr lang="en-GB"/>
        </a:p>
      </dgm:t>
    </dgm:pt>
    <dgm:pt modelId="{317F8BE3-AF27-4417-B946-3C4455E5E193}" type="pres">
      <dgm:prSet presAssocID="{2DA72675-2950-4A8F-8BC1-6FFA5CDFAED1}" presName="hierRoot2" presStyleCnt="0">
        <dgm:presLayoutVars>
          <dgm:hierBranch val="init"/>
        </dgm:presLayoutVars>
      </dgm:prSet>
      <dgm:spPr/>
    </dgm:pt>
    <dgm:pt modelId="{7292DFAA-3CC1-47E3-B623-DD5736F23FC6}" type="pres">
      <dgm:prSet presAssocID="{2DA72675-2950-4A8F-8BC1-6FFA5CDFAED1}" presName="rootComposite" presStyleCnt="0"/>
      <dgm:spPr/>
    </dgm:pt>
    <dgm:pt modelId="{55DEB990-CBCF-45B2-A123-A9ECC3F811E7}" type="pres">
      <dgm:prSet presAssocID="{2DA72675-2950-4A8F-8BC1-6FFA5CDFAED1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4F4653E-89E1-4C7D-978F-2177894B844D}" type="pres">
      <dgm:prSet presAssocID="{2DA72675-2950-4A8F-8BC1-6FFA5CDFAED1}" presName="rootConnector" presStyleLbl="node3" presStyleIdx="5" presStyleCnt="8"/>
      <dgm:spPr/>
      <dgm:t>
        <a:bodyPr/>
        <a:lstStyle/>
        <a:p>
          <a:endParaRPr lang="en-GB"/>
        </a:p>
      </dgm:t>
    </dgm:pt>
    <dgm:pt modelId="{3F472532-2EA1-4918-8286-0844B4427A65}" type="pres">
      <dgm:prSet presAssocID="{2DA72675-2950-4A8F-8BC1-6FFA5CDFAED1}" presName="hierChild4" presStyleCnt="0"/>
      <dgm:spPr/>
    </dgm:pt>
    <dgm:pt modelId="{03A37829-DF17-4E48-B33F-A07B947B8374}" type="pres">
      <dgm:prSet presAssocID="{2DA72675-2950-4A8F-8BC1-6FFA5CDFAED1}" presName="hierChild5" presStyleCnt="0"/>
      <dgm:spPr/>
    </dgm:pt>
    <dgm:pt modelId="{27AFD052-9C3A-4E4C-AD89-08624347038D}" type="pres">
      <dgm:prSet presAssocID="{36EDD1C7-CC73-4CA7-A12F-4BB7AC8CD5C2}" presName="Name37" presStyleLbl="parChTrans1D3" presStyleIdx="6" presStyleCnt="8"/>
      <dgm:spPr/>
      <dgm:t>
        <a:bodyPr/>
        <a:lstStyle/>
        <a:p>
          <a:endParaRPr lang="en-GB"/>
        </a:p>
      </dgm:t>
    </dgm:pt>
    <dgm:pt modelId="{44501156-F25A-4654-A83A-98AB6D1C911D}" type="pres">
      <dgm:prSet presAssocID="{2C682ACA-0A99-4DA0-A35E-56A09365FA79}" presName="hierRoot2" presStyleCnt="0">
        <dgm:presLayoutVars>
          <dgm:hierBranch val="init"/>
        </dgm:presLayoutVars>
      </dgm:prSet>
      <dgm:spPr/>
    </dgm:pt>
    <dgm:pt modelId="{77BEC5F4-382F-4FB8-8B6A-4F68ADDA58EA}" type="pres">
      <dgm:prSet presAssocID="{2C682ACA-0A99-4DA0-A35E-56A09365FA79}" presName="rootComposite" presStyleCnt="0"/>
      <dgm:spPr/>
    </dgm:pt>
    <dgm:pt modelId="{BE04E5F6-AD72-4825-9CB6-7D4D63F03015}" type="pres">
      <dgm:prSet presAssocID="{2C682ACA-0A99-4DA0-A35E-56A09365FA79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01A24AA-6434-4407-9E78-3C13C5A7FA80}" type="pres">
      <dgm:prSet presAssocID="{2C682ACA-0A99-4DA0-A35E-56A09365FA79}" presName="rootConnector" presStyleLbl="node3" presStyleIdx="6" presStyleCnt="8"/>
      <dgm:spPr/>
      <dgm:t>
        <a:bodyPr/>
        <a:lstStyle/>
        <a:p>
          <a:endParaRPr lang="en-GB"/>
        </a:p>
      </dgm:t>
    </dgm:pt>
    <dgm:pt modelId="{C14D64DC-CC17-49D0-B26B-7B59E0D1303D}" type="pres">
      <dgm:prSet presAssocID="{2C682ACA-0A99-4DA0-A35E-56A09365FA79}" presName="hierChild4" presStyleCnt="0"/>
      <dgm:spPr/>
    </dgm:pt>
    <dgm:pt modelId="{FF0BD6E6-F684-4EAD-ADB0-143F99BD521D}" type="pres">
      <dgm:prSet presAssocID="{2C682ACA-0A99-4DA0-A35E-56A09365FA79}" presName="hierChild5" presStyleCnt="0"/>
      <dgm:spPr/>
    </dgm:pt>
    <dgm:pt modelId="{84A34280-1420-428B-ACC6-B54F45922874}" type="pres">
      <dgm:prSet presAssocID="{B3DDB79B-9F09-4448-AF08-C79D7D46AB6F}" presName="hierChild5" presStyleCnt="0"/>
      <dgm:spPr/>
    </dgm:pt>
    <dgm:pt modelId="{1954A806-433A-47E5-AA0A-D517E6CCFFB6}" type="pres">
      <dgm:prSet presAssocID="{25E19E6C-6DB2-435F-8859-D30C33B2916B}" presName="Name37" presStyleLbl="parChTrans1D2" presStyleIdx="4" presStyleCnt="5"/>
      <dgm:spPr/>
    </dgm:pt>
    <dgm:pt modelId="{24946A03-A694-493E-8BFC-1F2332CC9A98}" type="pres">
      <dgm:prSet presAssocID="{C739481E-A343-4F9B-8E98-B180AD8B8601}" presName="hierRoot2" presStyleCnt="0">
        <dgm:presLayoutVars>
          <dgm:hierBranch val="init"/>
        </dgm:presLayoutVars>
      </dgm:prSet>
      <dgm:spPr/>
    </dgm:pt>
    <dgm:pt modelId="{B700FFD6-DAFA-4543-802B-1C5218C7CE39}" type="pres">
      <dgm:prSet presAssocID="{C739481E-A343-4F9B-8E98-B180AD8B8601}" presName="rootComposite" presStyleCnt="0"/>
      <dgm:spPr/>
    </dgm:pt>
    <dgm:pt modelId="{22086D3D-34F5-4541-84A7-D97EC6B192D7}" type="pres">
      <dgm:prSet presAssocID="{C739481E-A343-4F9B-8E98-B180AD8B8601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1B26C05-FBF1-4160-87B4-594C02285B02}" type="pres">
      <dgm:prSet presAssocID="{C739481E-A343-4F9B-8E98-B180AD8B8601}" presName="rootConnector" presStyleLbl="node2" presStyleIdx="4" presStyleCnt="5"/>
      <dgm:spPr/>
    </dgm:pt>
    <dgm:pt modelId="{26E01404-32F0-4483-883F-84BCC7BAC0B2}" type="pres">
      <dgm:prSet presAssocID="{C739481E-A343-4F9B-8E98-B180AD8B8601}" presName="hierChild4" presStyleCnt="0"/>
      <dgm:spPr/>
    </dgm:pt>
    <dgm:pt modelId="{A64F3A90-CF82-4B8B-8269-5F6046E89509}" type="pres">
      <dgm:prSet presAssocID="{0FED8683-5FEB-4D30-B214-8634F334950C}" presName="Name37" presStyleLbl="parChTrans1D3" presStyleIdx="7" presStyleCnt="8"/>
      <dgm:spPr/>
    </dgm:pt>
    <dgm:pt modelId="{02FEECAB-AA5F-473C-B2EC-04C95E863921}" type="pres">
      <dgm:prSet presAssocID="{5D11BFDF-CFD7-450D-B759-DA09F1093877}" presName="hierRoot2" presStyleCnt="0">
        <dgm:presLayoutVars>
          <dgm:hierBranch val="init"/>
        </dgm:presLayoutVars>
      </dgm:prSet>
      <dgm:spPr/>
    </dgm:pt>
    <dgm:pt modelId="{BF8AB924-F63A-476B-81CC-7CEA71C9E4B1}" type="pres">
      <dgm:prSet presAssocID="{5D11BFDF-CFD7-450D-B759-DA09F1093877}" presName="rootComposite" presStyleCnt="0"/>
      <dgm:spPr/>
    </dgm:pt>
    <dgm:pt modelId="{276EAC35-59B3-40BE-BF61-B2059AB50E1F}" type="pres">
      <dgm:prSet presAssocID="{5D11BFDF-CFD7-450D-B759-DA09F1093877}" presName="rootText" presStyleLbl="node3" presStyleIdx="7" presStyleCnt="8">
        <dgm:presLayoutVars>
          <dgm:chPref val="3"/>
        </dgm:presLayoutVars>
      </dgm:prSet>
      <dgm:spPr/>
    </dgm:pt>
    <dgm:pt modelId="{2FF80C15-BB15-42E2-8B02-21B058B613C1}" type="pres">
      <dgm:prSet presAssocID="{5D11BFDF-CFD7-450D-B759-DA09F1093877}" presName="rootConnector" presStyleLbl="node3" presStyleIdx="7" presStyleCnt="8"/>
      <dgm:spPr/>
    </dgm:pt>
    <dgm:pt modelId="{EAE91B29-822F-41ED-8206-A594FB6B7E60}" type="pres">
      <dgm:prSet presAssocID="{5D11BFDF-CFD7-450D-B759-DA09F1093877}" presName="hierChild4" presStyleCnt="0"/>
      <dgm:spPr/>
    </dgm:pt>
    <dgm:pt modelId="{43C7CE9F-B711-4BD2-AB38-71CE62576BE4}" type="pres">
      <dgm:prSet presAssocID="{5D11BFDF-CFD7-450D-B759-DA09F1093877}" presName="hierChild5" presStyleCnt="0"/>
      <dgm:spPr/>
    </dgm:pt>
    <dgm:pt modelId="{384B5320-6C8C-4121-8F25-2154C83E8F96}" type="pres">
      <dgm:prSet presAssocID="{C739481E-A343-4F9B-8E98-B180AD8B8601}" presName="hierChild5" presStyleCnt="0"/>
      <dgm:spPr/>
    </dgm:pt>
    <dgm:pt modelId="{1A8A7FB5-07FA-45E9-918F-852EEF212F3D}" type="pres">
      <dgm:prSet presAssocID="{DBB249AF-4264-417A-A4FE-077067A66CAE}" presName="hierChild3" presStyleCnt="0"/>
      <dgm:spPr/>
    </dgm:pt>
  </dgm:ptLst>
  <dgm:cxnLst>
    <dgm:cxn modelId="{468FA1AD-EB9D-4A7F-B241-1011631879CB}" type="presOf" srcId="{5D11BFDF-CFD7-450D-B759-DA09F1093877}" destId="{276EAC35-59B3-40BE-BF61-B2059AB50E1F}" srcOrd="0" destOrd="0" presId="urn:microsoft.com/office/officeart/2005/8/layout/orgChart1"/>
    <dgm:cxn modelId="{B72AC0FA-88EC-405B-961E-366D1539B495}" type="presOf" srcId="{B972C997-CD42-4D3B-A416-9C545BF55E01}" destId="{DE5C7F4E-91B0-45A8-9EDA-0E5422C9CD03}" srcOrd="0" destOrd="0" presId="urn:microsoft.com/office/officeart/2005/8/layout/orgChart1"/>
    <dgm:cxn modelId="{29780555-7C6F-4C4F-9361-53F634881605}" type="presOf" srcId="{6678BD99-A974-4494-A660-C40345EF67BB}" destId="{D98BBAE0-4F0B-4EAC-B8CA-6DE84993B71A}" srcOrd="0" destOrd="0" presId="urn:microsoft.com/office/officeart/2005/8/layout/orgChart1"/>
    <dgm:cxn modelId="{DAE4DD2F-217F-448A-B896-DACDBFA50720}" type="presOf" srcId="{37E7F6A5-3A9C-483A-8B9F-AD17014F4915}" destId="{37963215-1CDD-429D-BD14-028ED8D47DA1}" srcOrd="0" destOrd="0" presId="urn:microsoft.com/office/officeart/2005/8/layout/orgChart1"/>
    <dgm:cxn modelId="{23C1B4F7-CE74-43F6-B937-B1CD6FD04B77}" type="presOf" srcId="{DBB249AF-4264-417A-A4FE-077067A66CAE}" destId="{73766A3E-8C5F-46D8-B6D2-D2379C6A7CAD}" srcOrd="0" destOrd="0" presId="urn:microsoft.com/office/officeart/2005/8/layout/orgChart1"/>
    <dgm:cxn modelId="{ED735C27-F4F1-4749-8AE9-0CD02EE97E21}" srcId="{4D363B08-A24E-4E53-9342-F5D9EF40B17D}" destId="{9DBF71F7-8071-41C0-AF4D-C4B759A66B5E}" srcOrd="1" destOrd="0" parTransId="{E34249E5-43B9-4BA9-BFB2-B50CEEC72525}" sibTransId="{88340ED9-71DF-4D12-BEEC-F702A1DCF4C0}"/>
    <dgm:cxn modelId="{F25DC2AB-7B46-4796-B19C-622B1AAAF8E0}" type="presOf" srcId="{9DBF71F7-8071-41C0-AF4D-C4B759A66B5E}" destId="{60C292E8-AD3D-4BBF-A871-60D74A308BF4}" srcOrd="0" destOrd="0" presId="urn:microsoft.com/office/officeart/2005/8/layout/orgChart1"/>
    <dgm:cxn modelId="{75D21F9E-F0F5-44C2-9BE6-05013E5C60F6}" type="presOf" srcId="{0254F537-5773-4346-BEAC-183A70AB43A6}" destId="{9A1479EE-7908-4602-BC6E-9E0DC880F52C}" srcOrd="0" destOrd="0" presId="urn:microsoft.com/office/officeart/2005/8/layout/orgChart1"/>
    <dgm:cxn modelId="{6A2AC092-F5F5-4D2E-AD08-C328C1CE4280}" type="presOf" srcId="{5D11BFDF-CFD7-450D-B759-DA09F1093877}" destId="{2FF80C15-BB15-42E2-8B02-21B058B613C1}" srcOrd="1" destOrd="0" presId="urn:microsoft.com/office/officeart/2005/8/layout/orgChart1"/>
    <dgm:cxn modelId="{2F60F0CA-5E1E-4BCA-BFD0-9503CC468B02}" type="presOf" srcId="{25E19E6C-6DB2-435F-8859-D30C33B2916B}" destId="{1954A806-433A-47E5-AA0A-D517E6CCFFB6}" srcOrd="0" destOrd="0" presId="urn:microsoft.com/office/officeart/2005/8/layout/orgChart1"/>
    <dgm:cxn modelId="{70AB02C5-D4CA-48FF-8583-E90B0E78968A}" type="presOf" srcId="{231BC71C-4930-4194-A872-ED847B86E616}" destId="{E1B2AF25-6C4D-4E6E-B102-6DD1BC12B892}" srcOrd="1" destOrd="0" presId="urn:microsoft.com/office/officeart/2005/8/layout/orgChart1"/>
    <dgm:cxn modelId="{BA7F6523-8288-4F61-A1E0-AD9AD04185BE}" type="presOf" srcId="{2DA72675-2950-4A8F-8BC1-6FFA5CDFAED1}" destId="{55DEB990-CBCF-45B2-A123-A9ECC3F811E7}" srcOrd="0" destOrd="0" presId="urn:microsoft.com/office/officeart/2005/8/layout/orgChart1"/>
    <dgm:cxn modelId="{CC57E029-0F30-43E6-A27E-4D8E4C3C74FB}" srcId="{DBB249AF-4264-417A-A4FE-077067A66CAE}" destId="{EF6EB77C-B341-4F46-9C31-F0E9470C960C}" srcOrd="1" destOrd="0" parTransId="{85009379-DB81-4365-997A-D18C1F20A639}" sibTransId="{0EC40894-99A8-4A52-86AD-3E337A99CD15}"/>
    <dgm:cxn modelId="{A52401D8-0A55-4F13-AFD1-DB7FF14DC160}" srcId="{DBB249AF-4264-417A-A4FE-077067A66CAE}" destId="{B3DDB79B-9F09-4448-AF08-C79D7D46AB6F}" srcOrd="3" destOrd="0" parTransId="{070E7EA4-FF59-4CFA-B8F6-0DE702D02FB3}" sibTransId="{6BE6AF67-BB6B-4E50-AB1E-E646E3590165}"/>
    <dgm:cxn modelId="{0910DE37-64FB-45FB-82F4-58661C78C3A1}" type="presOf" srcId="{B3DDB79B-9F09-4448-AF08-C79D7D46AB6F}" destId="{78CC150F-AA84-4A65-94A8-CE8B260C19F0}" srcOrd="1" destOrd="0" presId="urn:microsoft.com/office/officeart/2005/8/layout/orgChart1"/>
    <dgm:cxn modelId="{D6504114-0851-4675-8A8A-94923DFD57B4}" type="presOf" srcId="{E34249E5-43B9-4BA9-BFB2-B50CEEC72525}" destId="{3CC9E641-F678-49A4-B173-3A8EC4EA7B8C}" srcOrd="0" destOrd="0" presId="urn:microsoft.com/office/officeart/2005/8/layout/orgChart1"/>
    <dgm:cxn modelId="{F2094635-845C-4220-9415-376CFD682E09}" type="presOf" srcId="{8268C901-F94E-4ED1-97CD-1A149D4EFEBB}" destId="{99AA9753-4787-4C00-89FD-F026526602A2}" srcOrd="0" destOrd="0" presId="urn:microsoft.com/office/officeart/2005/8/layout/orgChart1"/>
    <dgm:cxn modelId="{BA49D579-E72F-447E-8E5F-5D8F0F197058}" srcId="{EF6EB77C-B341-4F46-9C31-F0E9470C960C}" destId="{231BC71C-4930-4194-A872-ED847B86E616}" srcOrd="0" destOrd="0" parTransId="{B13C35C7-2F7F-4183-8916-F0238C44EDE1}" sibTransId="{DD2D2CB3-9000-4A4C-92BC-9D87A5A5F8F3}"/>
    <dgm:cxn modelId="{7B38075D-DCE6-4BAB-AFF5-CBE9FB063E44}" type="presOf" srcId="{EF6EB77C-B341-4F46-9C31-F0E9470C960C}" destId="{F6488B30-600F-408C-AC00-8A1458D1E3DE}" srcOrd="0" destOrd="0" presId="urn:microsoft.com/office/officeart/2005/8/layout/orgChart1"/>
    <dgm:cxn modelId="{DDCF5D5C-8710-4662-80CD-BF8498EC6C61}" srcId="{4D363B08-A24E-4E53-9342-F5D9EF40B17D}" destId="{B972C997-CD42-4D3B-A416-9C545BF55E01}" srcOrd="0" destOrd="0" parTransId="{95FC3AE6-6C7B-49EB-8B84-28E3791ED081}" sibTransId="{CB98A702-1918-4D2F-A603-C4AC9C83A619}"/>
    <dgm:cxn modelId="{C3346037-CEE8-4AC3-A75C-9FD3CEB843BA}" type="presOf" srcId="{8268C901-F94E-4ED1-97CD-1A149D4EFEBB}" destId="{02ECC533-4201-4BC5-B413-092C677AD7BD}" srcOrd="1" destOrd="0" presId="urn:microsoft.com/office/officeart/2005/8/layout/orgChart1"/>
    <dgm:cxn modelId="{508C42CB-3E9B-4949-9F67-F55A8C27AE85}" type="presOf" srcId="{6678BD99-A974-4494-A660-C40345EF67BB}" destId="{C9FE41EA-31F2-4B34-B356-C9343EEDA19F}" srcOrd="1" destOrd="0" presId="urn:microsoft.com/office/officeart/2005/8/layout/orgChart1"/>
    <dgm:cxn modelId="{0E966BFB-597D-4DE9-8EB5-967DA1A6446D}" type="presOf" srcId="{E1686448-F09A-4B19-BF18-53FE86C30ADE}" destId="{48A17763-E28B-4B68-88E5-FF76CC5DA220}" srcOrd="0" destOrd="0" presId="urn:microsoft.com/office/officeart/2005/8/layout/orgChart1"/>
    <dgm:cxn modelId="{DDDA59F3-324E-4A9A-9A3F-D7668A2E9893}" type="presOf" srcId="{D1E51852-F03B-4EB5-BE54-505204F8A10F}" destId="{39AD87FE-20B9-4908-886D-0CF0C20927E4}" srcOrd="0" destOrd="0" presId="urn:microsoft.com/office/officeart/2005/8/layout/orgChart1"/>
    <dgm:cxn modelId="{4607AD19-63B9-4557-B715-7EEFB4795706}" type="presOf" srcId="{B13C35C7-2F7F-4183-8916-F0238C44EDE1}" destId="{C7ABE723-1653-4E1F-9829-87193BAEFE1F}" srcOrd="0" destOrd="0" presId="urn:microsoft.com/office/officeart/2005/8/layout/orgChart1"/>
    <dgm:cxn modelId="{AA531573-68C3-44BA-90B3-7ACBE16D83F3}" type="presOf" srcId="{C739481E-A343-4F9B-8E98-B180AD8B8601}" destId="{C1B26C05-FBF1-4160-87B4-594C02285B02}" srcOrd="1" destOrd="0" presId="urn:microsoft.com/office/officeart/2005/8/layout/orgChart1"/>
    <dgm:cxn modelId="{E1F1B090-8D11-421D-BFCB-3CE956D3DED4}" type="presOf" srcId="{95FC3AE6-6C7B-49EB-8B84-28E3791ED081}" destId="{1C9429E0-98B8-4108-8892-7269AEAB7505}" srcOrd="0" destOrd="0" presId="urn:microsoft.com/office/officeart/2005/8/layout/orgChart1"/>
    <dgm:cxn modelId="{B71F9C5C-0B94-489F-9111-84934C44D5D4}" type="presOf" srcId="{1A9EC610-7DC3-4176-8642-453FDE8E0096}" destId="{30509A47-96DE-4E14-BB0E-679ACDBCB3BF}" srcOrd="0" destOrd="0" presId="urn:microsoft.com/office/officeart/2005/8/layout/orgChart1"/>
    <dgm:cxn modelId="{5DA47929-A8FB-475D-B6EE-17A240473FF1}" type="presOf" srcId="{75861291-4779-4493-BDC2-369B43FFCD92}" destId="{216F8230-6BA2-4C6F-8A12-06C058ACF3C3}" srcOrd="0" destOrd="0" presId="urn:microsoft.com/office/officeart/2005/8/layout/orgChart1"/>
    <dgm:cxn modelId="{57F8EF50-01CA-4792-B940-8A6E47EC6A47}" type="presOf" srcId="{4D363B08-A24E-4E53-9342-F5D9EF40B17D}" destId="{EA47E115-DEB4-4B0D-88B3-14C9AC00ECD7}" srcOrd="1" destOrd="0" presId="urn:microsoft.com/office/officeart/2005/8/layout/orgChart1"/>
    <dgm:cxn modelId="{17AB91F7-5A13-471D-986D-22D08329CFB6}" srcId="{C739481E-A343-4F9B-8E98-B180AD8B8601}" destId="{5D11BFDF-CFD7-450D-B759-DA09F1093877}" srcOrd="0" destOrd="0" parTransId="{0FED8683-5FEB-4D30-B214-8634F334950C}" sibTransId="{E24A8AB3-6EAC-4DAE-8CBF-8811EF706F90}"/>
    <dgm:cxn modelId="{DA671D30-D50C-4E70-8FBE-AF9CB928195B}" type="presOf" srcId="{DBB249AF-4264-417A-A4FE-077067A66CAE}" destId="{41951969-A1E8-4D28-A9EB-13084B76498F}" srcOrd="1" destOrd="0" presId="urn:microsoft.com/office/officeart/2005/8/layout/orgChart1"/>
    <dgm:cxn modelId="{EE7C7452-9F78-4F47-A957-EC02C988D630}" type="presOf" srcId="{EF6EB77C-B341-4F46-9C31-F0E9470C960C}" destId="{990BB2AD-8721-4BD9-B79B-E03BC3090E25}" srcOrd="1" destOrd="0" presId="urn:microsoft.com/office/officeart/2005/8/layout/orgChart1"/>
    <dgm:cxn modelId="{D769B18C-700C-4A03-B980-6E3B1042BA8C}" srcId="{B3DDB79B-9F09-4448-AF08-C79D7D46AB6F}" destId="{2C682ACA-0A99-4DA0-A35E-56A09365FA79}" srcOrd="1" destOrd="0" parTransId="{36EDD1C7-CC73-4CA7-A12F-4BB7AC8CD5C2}" sibTransId="{CC1FF065-1872-451E-A5E0-4BF868A79371}"/>
    <dgm:cxn modelId="{94DC2CD2-72A6-4817-835E-623F4EEDB92A}" srcId="{E1686448-F09A-4B19-BF18-53FE86C30ADE}" destId="{6678BD99-A974-4494-A660-C40345EF67BB}" srcOrd="0" destOrd="0" parTransId="{D1E51852-F03B-4EB5-BE54-505204F8A10F}" sibTransId="{BC7FE38D-3ACC-45F6-B5CD-06ABCEB709FE}"/>
    <dgm:cxn modelId="{FAE47691-B4FF-4D91-9734-F4ED387C00A8}" type="presOf" srcId="{4D363B08-A24E-4E53-9342-F5D9EF40B17D}" destId="{781C3B38-D712-4137-9DA1-51CD3AB51268}" srcOrd="0" destOrd="0" presId="urn:microsoft.com/office/officeart/2005/8/layout/orgChart1"/>
    <dgm:cxn modelId="{1EFFC3EF-04ED-4956-8335-B5CE5734FC7F}" type="presOf" srcId="{B972C997-CD42-4D3B-A416-9C545BF55E01}" destId="{AD9DEF82-FF77-4F23-9BEA-7C3D336BED63}" srcOrd="1" destOrd="0" presId="urn:microsoft.com/office/officeart/2005/8/layout/orgChart1"/>
    <dgm:cxn modelId="{45737927-324B-43A0-BFC0-0398B36037C4}" type="presOf" srcId="{B3DDB79B-9F09-4448-AF08-C79D7D46AB6F}" destId="{9B1B8949-4958-4A44-9226-A2860BFC7C4E}" srcOrd="0" destOrd="0" presId="urn:microsoft.com/office/officeart/2005/8/layout/orgChart1"/>
    <dgm:cxn modelId="{A3DC3BBD-8C10-43D0-9B83-6F99AABEF997}" type="presOf" srcId="{9DBF71F7-8071-41C0-AF4D-C4B759A66B5E}" destId="{CA9A4234-B55A-4AF3-AD0D-207DAB4E7755}" srcOrd="1" destOrd="0" presId="urn:microsoft.com/office/officeart/2005/8/layout/orgChart1"/>
    <dgm:cxn modelId="{1703763F-165B-4F63-847E-520777B07FF6}" type="presOf" srcId="{231BC71C-4930-4194-A872-ED847B86E616}" destId="{E540BE7B-2111-4436-8539-45D88ECEACCB}" srcOrd="0" destOrd="0" presId="urn:microsoft.com/office/officeart/2005/8/layout/orgChart1"/>
    <dgm:cxn modelId="{196DEE9F-DD69-4E36-9FC6-F1886E14856D}" type="presOf" srcId="{36EDD1C7-CC73-4CA7-A12F-4BB7AC8CD5C2}" destId="{27AFD052-9C3A-4E4C-AD89-08624347038D}" srcOrd="0" destOrd="0" presId="urn:microsoft.com/office/officeart/2005/8/layout/orgChart1"/>
    <dgm:cxn modelId="{7766A083-4B72-4581-8887-84DCCD5A75A9}" type="presOf" srcId="{2C682ACA-0A99-4DA0-A35E-56A09365FA79}" destId="{BE04E5F6-AD72-4825-9CB6-7D4D63F03015}" srcOrd="0" destOrd="0" presId="urn:microsoft.com/office/officeart/2005/8/layout/orgChart1"/>
    <dgm:cxn modelId="{2E5B3F84-6B3E-4DEC-A0AB-266D210E5A1B}" type="presOf" srcId="{2DA72675-2950-4A8F-8BC1-6FFA5CDFAED1}" destId="{C4F4653E-89E1-4C7D-978F-2177894B844D}" srcOrd="1" destOrd="0" presId="urn:microsoft.com/office/officeart/2005/8/layout/orgChart1"/>
    <dgm:cxn modelId="{389EE3D8-E315-4F12-AD7E-D778199B5B3F}" type="presOf" srcId="{0FED8683-5FEB-4D30-B214-8634F334950C}" destId="{A64F3A90-CF82-4B8B-8269-5F6046E89509}" srcOrd="0" destOrd="0" presId="urn:microsoft.com/office/officeart/2005/8/layout/orgChart1"/>
    <dgm:cxn modelId="{539BB3C0-4B0C-4A16-8CBA-3C5F4B087E2D}" srcId="{DBB249AF-4264-417A-A4FE-077067A66CAE}" destId="{4D363B08-A24E-4E53-9342-F5D9EF40B17D}" srcOrd="0" destOrd="0" parTransId="{0254F537-5773-4346-BEAC-183A70AB43A6}" sibTransId="{0FC82294-C17C-400D-912E-4C96D2F3DFDA}"/>
    <dgm:cxn modelId="{3E8BFC26-48AE-4D36-B038-628BDD095B36}" srcId="{DBB249AF-4264-417A-A4FE-077067A66CAE}" destId="{C739481E-A343-4F9B-8E98-B180AD8B8601}" srcOrd="4" destOrd="0" parTransId="{25E19E6C-6DB2-435F-8859-D30C33B2916B}" sibTransId="{01CE3B5E-AC42-41D7-9778-E36067880DE8}"/>
    <dgm:cxn modelId="{C1308696-1E68-428F-946F-F9636E8DF49B}" type="presOf" srcId="{070E7EA4-FF59-4CFA-B8F6-0DE702D02FB3}" destId="{2496B50B-81CC-4F1C-AB94-A639F027506C}" srcOrd="0" destOrd="0" presId="urn:microsoft.com/office/officeart/2005/8/layout/orgChart1"/>
    <dgm:cxn modelId="{8C2D6B43-216B-478C-873B-CF4F3B9BD38F}" type="presOf" srcId="{5E969640-0B07-4DE6-9574-508475CA52EB}" destId="{CCCFB922-2FC8-4B54-B7B9-9B5011686EE0}" srcOrd="0" destOrd="0" presId="urn:microsoft.com/office/officeart/2005/8/layout/orgChart1"/>
    <dgm:cxn modelId="{1F4200A2-07C3-41C6-8727-20910389C08F}" type="presOf" srcId="{85009379-DB81-4365-997A-D18C1F20A639}" destId="{406D968B-FCDD-42A4-9127-7AE98F1217D8}" srcOrd="0" destOrd="0" presId="urn:microsoft.com/office/officeart/2005/8/layout/orgChart1"/>
    <dgm:cxn modelId="{68E03F76-E4E5-4E89-92C4-8AFB5FB8A0D3}" type="presOf" srcId="{2C682ACA-0A99-4DA0-A35E-56A09365FA79}" destId="{E01A24AA-6434-4407-9E78-3C13C5A7FA80}" srcOrd="1" destOrd="0" presId="urn:microsoft.com/office/officeart/2005/8/layout/orgChart1"/>
    <dgm:cxn modelId="{D7BB0D4F-5746-49BD-B51F-D2722A36CE5D}" srcId="{1A9EC610-7DC3-4176-8642-453FDE8E0096}" destId="{DBB249AF-4264-417A-A4FE-077067A66CAE}" srcOrd="0" destOrd="0" parTransId="{F19A3076-861B-4835-AB8B-7BF408840A95}" sibTransId="{995D1B11-35F7-495D-B0D4-84C9ED694DDC}"/>
    <dgm:cxn modelId="{6A9D6C4C-B7B2-4F17-9BC7-9B51C11C231E}" type="presOf" srcId="{C739481E-A343-4F9B-8E98-B180AD8B8601}" destId="{22086D3D-34F5-4541-84A7-D97EC6B192D7}" srcOrd="0" destOrd="0" presId="urn:microsoft.com/office/officeart/2005/8/layout/orgChart1"/>
    <dgm:cxn modelId="{0A0C358E-FBEB-44BF-A7ED-3282A2347252}" srcId="{DBB249AF-4264-417A-A4FE-077067A66CAE}" destId="{E1686448-F09A-4B19-BF18-53FE86C30ADE}" srcOrd="2" destOrd="0" parTransId="{37E7F6A5-3A9C-483A-8B9F-AD17014F4915}" sibTransId="{ED86A46A-1BAF-4621-8EAC-D427D61AD0BE}"/>
    <dgm:cxn modelId="{C1313DFF-F061-4EEF-AAF1-B5EE56C388C0}" srcId="{B3DDB79B-9F09-4448-AF08-C79D7D46AB6F}" destId="{2DA72675-2950-4A8F-8BC1-6FFA5CDFAED1}" srcOrd="0" destOrd="0" parTransId="{5E969640-0B07-4DE6-9574-508475CA52EB}" sibTransId="{1A16849D-11F4-4A3D-9987-CC8D884E0B46}"/>
    <dgm:cxn modelId="{E62A976C-AF68-4D7A-A491-4069DBD7AD6E}" srcId="{4D363B08-A24E-4E53-9342-F5D9EF40B17D}" destId="{8268C901-F94E-4ED1-97CD-1A149D4EFEBB}" srcOrd="2" destOrd="0" parTransId="{75861291-4779-4493-BDC2-369B43FFCD92}" sibTransId="{89B7D646-72DC-48A6-BCDE-1705FB43C430}"/>
    <dgm:cxn modelId="{FAA7D5CD-11B3-4BD1-B5B7-A50024BB1349}" type="presOf" srcId="{E1686448-F09A-4B19-BF18-53FE86C30ADE}" destId="{6A711B5E-CE29-4B29-AE32-92B4EC84BD8F}" srcOrd="1" destOrd="0" presId="urn:microsoft.com/office/officeart/2005/8/layout/orgChart1"/>
    <dgm:cxn modelId="{92F89F9D-B7DC-4C2C-82DE-49AE15DC79E3}" type="presParOf" srcId="{30509A47-96DE-4E14-BB0E-679ACDBCB3BF}" destId="{DADC09B0-A2CF-4CD0-B54C-B0B3E9817BF3}" srcOrd="0" destOrd="0" presId="urn:microsoft.com/office/officeart/2005/8/layout/orgChart1"/>
    <dgm:cxn modelId="{0C8A0361-C029-43C2-BDC2-3846459AC88A}" type="presParOf" srcId="{DADC09B0-A2CF-4CD0-B54C-B0B3E9817BF3}" destId="{D31A7B71-5275-408A-A551-63F886FED128}" srcOrd="0" destOrd="0" presId="urn:microsoft.com/office/officeart/2005/8/layout/orgChart1"/>
    <dgm:cxn modelId="{856AC8CE-32D6-4614-99F4-92D8D40974A7}" type="presParOf" srcId="{D31A7B71-5275-408A-A551-63F886FED128}" destId="{73766A3E-8C5F-46D8-B6D2-D2379C6A7CAD}" srcOrd="0" destOrd="0" presId="urn:microsoft.com/office/officeart/2005/8/layout/orgChart1"/>
    <dgm:cxn modelId="{A071DA2B-D018-45F1-BA09-713916921F89}" type="presParOf" srcId="{D31A7B71-5275-408A-A551-63F886FED128}" destId="{41951969-A1E8-4D28-A9EB-13084B76498F}" srcOrd="1" destOrd="0" presId="urn:microsoft.com/office/officeart/2005/8/layout/orgChart1"/>
    <dgm:cxn modelId="{9E765039-4172-4CF5-A351-D2CE6B135E4A}" type="presParOf" srcId="{DADC09B0-A2CF-4CD0-B54C-B0B3E9817BF3}" destId="{27B1C349-CE14-45A2-962C-C32CE44B87A1}" srcOrd="1" destOrd="0" presId="urn:microsoft.com/office/officeart/2005/8/layout/orgChart1"/>
    <dgm:cxn modelId="{DA5E233D-EF59-436D-A719-60AE0DC10949}" type="presParOf" srcId="{27B1C349-CE14-45A2-962C-C32CE44B87A1}" destId="{9A1479EE-7908-4602-BC6E-9E0DC880F52C}" srcOrd="0" destOrd="0" presId="urn:microsoft.com/office/officeart/2005/8/layout/orgChart1"/>
    <dgm:cxn modelId="{079E9711-774D-4767-ABC6-48536015488D}" type="presParOf" srcId="{27B1C349-CE14-45A2-962C-C32CE44B87A1}" destId="{A8348586-0BA6-4D96-9F69-869673AEC245}" srcOrd="1" destOrd="0" presId="urn:microsoft.com/office/officeart/2005/8/layout/orgChart1"/>
    <dgm:cxn modelId="{C10EA580-0C8A-4159-83C1-39480F1DE232}" type="presParOf" srcId="{A8348586-0BA6-4D96-9F69-869673AEC245}" destId="{0BB36053-91D5-4B29-AB90-75B737356D9B}" srcOrd="0" destOrd="0" presId="urn:microsoft.com/office/officeart/2005/8/layout/orgChart1"/>
    <dgm:cxn modelId="{0406F35A-5336-4022-8861-7B40684F461F}" type="presParOf" srcId="{0BB36053-91D5-4B29-AB90-75B737356D9B}" destId="{781C3B38-D712-4137-9DA1-51CD3AB51268}" srcOrd="0" destOrd="0" presId="urn:microsoft.com/office/officeart/2005/8/layout/orgChart1"/>
    <dgm:cxn modelId="{CA0AA701-0705-4CD5-A967-954FE0392BB8}" type="presParOf" srcId="{0BB36053-91D5-4B29-AB90-75B737356D9B}" destId="{EA47E115-DEB4-4B0D-88B3-14C9AC00ECD7}" srcOrd="1" destOrd="0" presId="urn:microsoft.com/office/officeart/2005/8/layout/orgChart1"/>
    <dgm:cxn modelId="{EF448EB7-F97F-40FD-843C-FD9A62B973BD}" type="presParOf" srcId="{A8348586-0BA6-4D96-9F69-869673AEC245}" destId="{BF5568A2-7CC2-4C13-857D-E7875804798F}" srcOrd="1" destOrd="0" presId="urn:microsoft.com/office/officeart/2005/8/layout/orgChart1"/>
    <dgm:cxn modelId="{A70EC5E6-2967-4FE8-AB81-7D6B714A6A56}" type="presParOf" srcId="{BF5568A2-7CC2-4C13-857D-E7875804798F}" destId="{1C9429E0-98B8-4108-8892-7269AEAB7505}" srcOrd="0" destOrd="0" presId="urn:microsoft.com/office/officeart/2005/8/layout/orgChart1"/>
    <dgm:cxn modelId="{9F112550-0BEF-4D16-ACCE-64FBD77BBA97}" type="presParOf" srcId="{BF5568A2-7CC2-4C13-857D-E7875804798F}" destId="{01659485-5ABB-42A9-A1BD-CD9C312249B1}" srcOrd="1" destOrd="0" presId="urn:microsoft.com/office/officeart/2005/8/layout/orgChart1"/>
    <dgm:cxn modelId="{45DF3DA9-BFB4-4B06-ACEC-915AC05A1392}" type="presParOf" srcId="{01659485-5ABB-42A9-A1BD-CD9C312249B1}" destId="{717E8E40-E266-4A4C-BE22-E6A46F7C962E}" srcOrd="0" destOrd="0" presId="urn:microsoft.com/office/officeart/2005/8/layout/orgChart1"/>
    <dgm:cxn modelId="{2A14D09F-6815-4CC7-B3A7-1FB995E7E338}" type="presParOf" srcId="{717E8E40-E266-4A4C-BE22-E6A46F7C962E}" destId="{DE5C7F4E-91B0-45A8-9EDA-0E5422C9CD03}" srcOrd="0" destOrd="0" presId="urn:microsoft.com/office/officeart/2005/8/layout/orgChart1"/>
    <dgm:cxn modelId="{2CA4A23E-56C2-4A1A-BF1A-D3F1834A9C73}" type="presParOf" srcId="{717E8E40-E266-4A4C-BE22-E6A46F7C962E}" destId="{AD9DEF82-FF77-4F23-9BEA-7C3D336BED63}" srcOrd="1" destOrd="0" presId="urn:microsoft.com/office/officeart/2005/8/layout/orgChart1"/>
    <dgm:cxn modelId="{85A24E05-CE41-4977-8EEE-C896B6D8515E}" type="presParOf" srcId="{01659485-5ABB-42A9-A1BD-CD9C312249B1}" destId="{007385F4-32D4-4D6B-9170-F284FAFA9536}" srcOrd="1" destOrd="0" presId="urn:microsoft.com/office/officeart/2005/8/layout/orgChart1"/>
    <dgm:cxn modelId="{C30CB871-66ED-48C0-AA2B-39DFD8204877}" type="presParOf" srcId="{01659485-5ABB-42A9-A1BD-CD9C312249B1}" destId="{A50D2423-4F8F-42B3-84A7-E081C3B190BD}" srcOrd="2" destOrd="0" presId="urn:microsoft.com/office/officeart/2005/8/layout/orgChart1"/>
    <dgm:cxn modelId="{EABC8C1F-9FBD-4008-9829-27F1C1ED226A}" type="presParOf" srcId="{BF5568A2-7CC2-4C13-857D-E7875804798F}" destId="{3CC9E641-F678-49A4-B173-3A8EC4EA7B8C}" srcOrd="2" destOrd="0" presId="urn:microsoft.com/office/officeart/2005/8/layout/orgChart1"/>
    <dgm:cxn modelId="{04E717D9-8782-4DD1-AE33-007B66AA6269}" type="presParOf" srcId="{BF5568A2-7CC2-4C13-857D-E7875804798F}" destId="{68055950-2499-477D-9F81-0C5A3B7E63D9}" srcOrd="3" destOrd="0" presId="urn:microsoft.com/office/officeart/2005/8/layout/orgChart1"/>
    <dgm:cxn modelId="{B3FFC539-F694-4627-B60C-73F28C4E059A}" type="presParOf" srcId="{68055950-2499-477D-9F81-0C5A3B7E63D9}" destId="{7D849120-3ADE-4069-BAF5-43B628387AB9}" srcOrd="0" destOrd="0" presId="urn:microsoft.com/office/officeart/2005/8/layout/orgChart1"/>
    <dgm:cxn modelId="{9E3FD5EC-65AE-4DC3-95B3-56E744A2A346}" type="presParOf" srcId="{7D849120-3ADE-4069-BAF5-43B628387AB9}" destId="{60C292E8-AD3D-4BBF-A871-60D74A308BF4}" srcOrd="0" destOrd="0" presId="urn:microsoft.com/office/officeart/2005/8/layout/orgChart1"/>
    <dgm:cxn modelId="{1E04295E-CBB3-419F-8B43-A54D9A1BC10C}" type="presParOf" srcId="{7D849120-3ADE-4069-BAF5-43B628387AB9}" destId="{CA9A4234-B55A-4AF3-AD0D-207DAB4E7755}" srcOrd="1" destOrd="0" presId="urn:microsoft.com/office/officeart/2005/8/layout/orgChart1"/>
    <dgm:cxn modelId="{24AA1E26-3D88-4D9E-9F6A-F2D74647C84D}" type="presParOf" srcId="{68055950-2499-477D-9F81-0C5A3B7E63D9}" destId="{C230FA62-79B9-4646-B3E0-8FFBD49FE1C1}" srcOrd="1" destOrd="0" presId="urn:microsoft.com/office/officeart/2005/8/layout/orgChart1"/>
    <dgm:cxn modelId="{02BB04F9-54F7-497C-9CE5-51E3DD82B01A}" type="presParOf" srcId="{68055950-2499-477D-9F81-0C5A3B7E63D9}" destId="{19DCFE78-A81C-4B17-9929-16719F222D1B}" srcOrd="2" destOrd="0" presId="urn:microsoft.com/office/officeart/2005/8/layout/orgChart1"/>
    <dgm:cxn modelId="{E2B1F97D-D840-4F56-A868-58ACADD96590}" type="presParOf" srcId="{BF5568A2-7CC2-4C13-857D-E7875804798F}" destId="{216F8230-6BA2-4C6F-8A12-06C058ACF3C3}" srcOrd="4" destOrd="0" presId="urn:microsoft.com/office/officeart/2005/8/layout/orgChart1"/>
    <dgm:cxn modelId="{CFCF89C5-CF10-458F-A937-2D35D1B2FA1A}" type="presParOf" srcId="{BF5568A2-7CC2-4C13-857D-E7875804798F}" destId="{79728679-0D71-47C2-92DC-1AFA1669EF19}" srcOrd="5" destOrd="0" presId="urn:microsoft.com/office/officeart/2005/8/layout/orgChart1"/>
    <dgm:cxn modelId="{6765A60F-1566-4969-9802-EFE30DD8061A}" type="presParOf" srcId="{79728679-0D71-47C2-92DC-1AFA1669EF19}" destId="{E187275A-0E42-4D26-97BE-6706913104E1}" srcOrd="0" destOrd="0" presId="urn:microsoft.com/office/officeart/2005/8/layout/orgChart1"/>
    <dgm:cxn modelId="{AF8A39B3-2520-4016-822A-D08C332D9359}" type="presParOf" srcId="{E187275A-0E42-4D26-97BE-6706913104E1}" destId="{99AA9753-4787-4C00-89FD-F026526602A2}" srcOrd="0" destOrd="0" presId="urn:microsoft.com/office/officeart/2005/8/layout/orgChart1"/>
    <dgm:cxn modelId="{6E736CDC-3860-46D3-A194-8EFF28C10143}" type="presParOf" srcId="{E187275A-0E42-4D26-97BE-6706913104E1}" destId="{02ECC533-4201-4BC5-B413-092C677AD7BD}" srcOrd="1" destOrd="0" presId="urn:microsoft.com/office/officeart/2005/8/layout/orgChart1"/>
    <dgm:cxn modelId="{61D182FF-297A-4878-8F7F-500AD642BE67}" type="presParOf" srcId="{79728679-0D71-47C2-92DC-1AFA1669EF19}" destId="{D5A96CC0-A292-47A5-A3D0-C55A8ACF8DB0}" srcOrd="1" destOrd="0" presId="urn:microsoft.com/office/officeart/2005/8/layout/orgChart1"/>
    <dgm:cxn modelId="{D2CF4CDD-69B8-47EF-9DF6-8184D4F6859F}" type="presParOf" srcId="{79728679-0D71-47C2-92DC-1AFA1669EF19}" destId="{AB89451E-B545-4EFC-B743-22C2E07B94D4}" srcOrd="2" destOrd="0" presId="urn:microsoft.com/office/officeart/2005/8/layout/orgChart1"/>
    <dgm:cxn modelId="{B6326997-F31E-4F8F-8424-00DA6AC968BC}" type="presParOf" srcId="{A8348586-0BA6-4D96-9F69-869673AEC245}" destId="{3878849D-C5C2-4659-A786-F836BE430E07}" srcOrd="2" destOrd="0" presId="urn:microsoft.com/office/officeart/2005/8/layout/orgChart1"/>
    <dgm:cxn modelId="{5B00110F-4F70-4ED9-8F72-2A29573362F9}" type="presParOf" srcId="{27B1C349-CE14-45A2-962C-C32CE44B87A1}" destId="{406D968B-FCDD-42A4-9127-7AE98F1217D8}" srcOrd="2" destOrd="0" presId="urn:microsoft.com/office/officeart/2005/8/layout/orgChart1"/>
    <dgm:cxn modelId="{47226915-9043-468B-82BD-29D83C56EE92}" type="presParOf" srcId="{27B1C349-CE14-45A2-962C-C32CE44B87A1}" destId="{1365642D-1F1A-4E92-BD89-23F8381B0C68}" srcOrd="3" destOrd="0" presId="urn:microsoft.com/office/officeart/2005/8/layout/orgChart1"/>
    <dgm:cxn modelId="{20EA0F1F-73A5-4416-9C34-D7DDFCBACE6E}" type="presParOf" srcId="{1365642D-1F1A-4E92-BD89-23F8381B0C68}" destId="{5CEAE7E2-09E3-4A2A-9C8A-AECCEB0AB5CE}" srcOrd="0" destOrd="0" presId="urn:microsoft.com/office/officeart/2005/8/layout/orgChart1"/>
    <dgm:cxn modelId="{E8A6D3C3-7B37-43C3-9059-716CF0C4F670}" type="presParOf" srcId="{5CEAE7E2-09E3-4A2A-9C8A-AECCEB0AB5CE}" destId="{F6488B30-600F-408C-AC00-8A1458D1E3DE}" srcOrd="0" destOrd="0" presId="urn:microsoft.com/office/officeart/2005/8/layout/orgChart1"/>
    <dgm:cxn modelId="{B39B76E5-5808-4400-98AA-0B5812AC3918}" type="presParOf" srcId="{5CEAE7E2-09E3-4A2A-9C8A-AECCEB0AB5CE}" destId="{990BB2AD-8721-4BD9-B79B-E03BC3090E25}" srcOrd="1" destOrd="0" presId="urn:microsoft.com/office/officeart/2005/8/layout/orgChart1"/>
    <dgm:cxn modelId="{4164521F-7E33-4F97-9EBB-9106951DBEC8}" type="presParOf" srcId="{1365642D-1F1A-4E92-BD89-23F8381B0C68}" destId="{CE11BD3C-F80A-4B9B-98B3-CD326A3DB046}" srcOrd="1" destOrd="0" presId="urn:microsoft.com/office/officeart/2005/8/layout/orgChart1"/>
    <dgm:cxn modelId="{C90C1C4F-6497-4950-8EE6-63095210E6E3}" type="presParOf" srcId="{CE11BD3C-F80A-4B9B-98B3-CD326A3DB046}" destId="{C7ABE723-1653-4E1F-9829-87193BAEFE1F}" srcOrd="0" destOrd="0" presId="urn:microsoft.com/office/officeart/2005/8/layout/orgChart1"/>
    <dgm:cxn modelId="{DA8A02A9-FD41-4408-B7A6-0D28D9F45B02}" type="presParOf" srcId="{CE11BD3C-F80A-4B9B-98B3-CD326A3DB046}" destId="{7FAEE90D-E4E5-4177-A3A9-7F18D3A66E96}" srcOrd="1" destOrd="0" presId="urn:microsoft.com/office/officeart/2005/8/layout/orgChart1"/>
    <dgm:cxn modelId="{AD1B7482-05DC-41C7-B148-BC2D8A11ADB8}" type="presParOf" srcId="{7FAEE90D-E4E5-4177-A3A9-7F18D3A66E96}" destId="{633A14E8-EEF3-436B-9852-E8BADB043881}" srcOrd="0" destOrd="0" presId="urn:microsoft.com/office/officeart/2005/8/layout/orgChart1"/>
    <dgm:cxn modelId="{870FE85B-574D-4702-A33A-287ACA8C814C}" type="presParOf" srcId="{633A14E8-EEF3-436B-9852-E8BADB043881}" destId="{E540BE7B-2111-4436-8539-45D88ECEACCB}" srcOrd="0" destOrd="0" presId="urn:microsoft.com/office/officeart/2005/8/layout/orgChart1"/>
    <dgm:cxn modelId="{80E2D7A7-3D7F-4C98-9038-4FBC234C7C33}" type="presParOf" srcId="{633A14E8-EEF3-436B-9852-E8BADB043881}" destId="{E1B2AF25-6C4D-4E6E-B102-6DD1BC12B892}" srcOrd="1" destOrd="0" presId="urn:microsoft.com/office/officeart/2005/8/layout/orgChart1"/>
    <dgm:cxn modelId="{53929DFE-7029-426B-8083-F65F7B838D04}" type="presParOf" srcId="{7FAEE90D-E4E5-4177-A3A9-7F18D3A66E96}" destId="{A0A62E3D-71F7-4040-B94B-61DFE3ED0779}" srcOrd="1" destOrd="0" presId="urn:microsoft.com/office/officeart/2005/8/layout/orgChart1"/>
    <dgm:cxn modelId="{8A75284A-472A-4EEA-B2A5-350020F0C83A}" type="presParOf" srcId="{7FAEE90D-E4E5-4177-A3A9-7F18D3A66E96}" destId="{E1E8CC9F-D9E8-47F3-B77D-E230079F758F}" srcOrd="2" destOrd="0" presId="urn:microsoft.com/office/officeart/2005/8/layout/orgChart1"/>
    <dgm:cxn modelId="{E1848C3C-5EAD-4574-B1E1-0A48DFDB71C8}" type="presParOf" srcId="{1365642D-1F1A-4E92-BD89-23F8381B0C68}" destId="{D427B7D6-ADAA-4C88-8DDA-7453A3D176CE}" srcOrd="2" destOrd="0" presId="urn:microsoft.com/office/officeart/2005/8/layout/orgChart1"/>
    <dgm:cxn modelId="{13AC79E4-A64C-4DD4-9522-170A840DC169}" type="presParOf" srcId="{27B1C349-CE14-45A2-962C-C32CE44B87A1}" destId="{37963215-1CDD-429D-BD14-028ED8D47DA1}" srcOrd="4" destOrd="0" presId="urn:microsoft.com/office/officeart/2005/8/layout/orgChart1"/>
    <dgm:cxn modelId="{7D982419-0582-4F27-BD68-C05460113EA0}" type="presParOf" srcId="{27B1C349-CE14-45A2-962C-C32CE44B87A1}" destId="{2E64950F-2CDC-4CF7-B124-1C91A9E60612}" srcOrd="5" destOrd="0" presId="urn:microsoft.com/office/officeart/2005/8/layout/orgChart1"/>
    <dgm:cxn modelId="{37152CF9-04A5-408A-AD73-54DFC52FB1F8}" type="presParOf" srcId="{2E64950F-2CDC-4CF7-B124-1C91A9E60612}" destId="{EF5B91CB-E678-4063-8FE0-8D738F283BAA}" srcOrd="0" destOrd="0" presId="urn:microsoft.com/office/officeart/2005/8/layout/orgChart1"/>
    <dgm:cxn modelId="{E294D84B-151E-456F-88CC-6D8F892F3E71}" type="presParOf" srcId="{EF5B91CB-E678-4063-8FE0-8D738F283BAA}" destId="{48A17763-E28B-4B68-88E5-FF76CC5DA220}" srcOrd="0" destOrd="0" presId="urn:microsoft.com/office/officeart/2005/8/layout/orgChart1"/>
    <dgm:cxn modelId="{45181490-B6F4-41C1-B65E-5930685B4D8F}" type="presParOf" srcId="{EF5B91CB-E678-4063-8FE0-8D738F283BAA}" destId="{6A711B5E-CE29-4B29-AE32-92B4EC84BD8F}" srcOrd="1" destOrd="0" presId="urn:microsoft.com/office/officeart/2005/8/layout/orgChart1"/>
    <dgm:cxn modelId="{88ADA0D6-662C-4525-9636-963707678731}" type="presParOf" srcId="{2E64950F-2CDC-4CF7-B124-1C91A9E60612}" destId="{631552D7-C5AD-4394-A4B5-50F947293B9D}" srcOrd="1" destOrd="0" presId="urn:microsoft.com/office/officeart/2005/8/layout/orgChart1"/>
    <dgm:cxn modelId="{23393527-4A89-4DD1-8781-5391B93AA0D4}" type="presParOf" srcId="{631552D7-C5AD-4394-A4B5-50F947293B9D}" destId="{39AD87FE-20B9-4908-886D-0CF0C20927E4}" srcOrd="0" destOrd="0" presId="urn:microsoft.com/office/officeart/2005/8/layout/orgChart1"/>
    <dgm:cxn modelId="{8768B88F-87B8-4F98-83A6-4ABC9C712550}" type="presParOf" srcId="{631552D7-C5AD-4394-A4B5-50F947293B9D}" destId="{4B2D9201-13BA-4010-B655-349A49BE7438}" srcOrd="1" destOrd="0" presId="urn:microsoft.com/office/officeart/2005/8/layout/orgChart1"/>
    <dgm:cxn modelId="{658586F4-6AAD-4A01-833B-DD08DDAD5DD3}" type="presParOf" srcId="{4B2D9201-13BA-4010-B655-349A49BE7438}" destId="{2F5CC41C-9C2B-4B4B-9E9C-DFA753EFAD2B}" srcOrd="0" destOrd="0" presId="urn:microsoft.com/office/officeart/2005/8/layout/orgChart1"/>
    <dgm:cxn modelId="{821CF9CD-CF2F-47DD-AD2A-E874A18A29BA}" type="presParOf" srcId="{2F5CC41C-9C2B-4B4B-9E9C-DFA753EFAD2B}" destId="{D98BBAE0-4F0B-4EAC-B8CA-6DE84993B71A}" srcOrd="0" destOrd="0" presId="urn:microsoft.com/office/officeart/2005/8/layout/orgChart1"/>
    <dgm:cxn modelId="{F4B0C7CA-37F7-4AE5-90C6-5E20648E22D6}" type="presParOf" srcId="{2F5CC41C-9C2B-4B4B-9E9C-DFA753EFAD2B}" destId="{C9FE41EA-31F2-4B34-B356-C9343EEDA19F}" srcOrd="1" destOrd="0" presId="urn:microsoft.com/office/officeart/2005/8/layout/orgChart1"/>
    <dgm:cxn modelId="{88BD8955-D281-4C1C-8FC0-258A7B52C391}" type="presParOf" srcId="{4B2D9201-13BA-4010-B655-349A49BE7438}" destId="{35B00F21-FBE4-4F1F-BE08-6D6EEEB62541}" srcOrd="1" destOrd="0" presId="urn:microsoft.com/office/officeart/2005/8/layout/orgChart1"/>
    <dgm:cxn modelId="{52F16014-4C2D-4092-A01E-67A63558407E}" type="presParOf" srcId="{4B2D9201-13BA-4010-B655-349A49BE7438}" destId="{D966D7F4-9DB2-4D48-A435-8868BCD254F2}" srcOrd="2" destOrd="0" presId="urn:microsoft.com/office/officeart/2005/8/layout/orgChart1"/>
    <dgm:cxn modelId="{B4A04C73-AE48-4024-9278-DBA5498BC0AE}" type="presParOf" srcId="{2E64950F-2CDC-4CF7-B124-1C91A9E60612}" destId="{AD551DA1-3B6F-46BE-84D0-366EDBD1865D}" srcOrd="2" destOrd="0" presId="urn:microsoft.com/office/officeart/2005/8/layout/orgChart1"/>
    <dgm:cxn modelId="{F2DC21BC-0487-44E8-8E2F-D5F6D8312585}" type="presParOf" srcId="{27B1C349-CE14-45A2-962C-C32CE44B87A1}" destId="{2496B50B-81CC-4F1C-AB94-A639F027506C}" srcOrd="6" destOrd="0" presId="urn:microsoft.com/office/officeart/2005/8/layout/orgChart1"/>
    <dgm:cxn modelId="{F5634BEC-E54D-469C-89DF-036FCF8DF590}" type="presParOf" srcId="{27B1C349-CE14-45A2-962C-C32CE44B87A1}" destId="{055FF1ED-6170-43D5-AADA-F3E8BB5F5C02}" srcOrd="7" destOrd="0" presId="urn:microsoft.com/office/officeart/2005/8/layout/orgChart1"/>
    <dgm:cxn modelId="{7D793DEC-AF9F-435F-9B0E-6DF6F0F6A9E4}" type="presParOf" srcId="{055FF1ED-6170-43D5-AADA-F3E8BB5F5C02}" destId="{4E89F0FC-0518-445D-A411-19D0A18716F1}" srcOrd="0" destOrd="0" presId="urn:microsoft.com/office/officeart/2005/8/layout/orgChart1"/>
    <dgm:cxn modelId="{C9907802-FE42-4800-873F-2774A8434C24}" type="presParOf" srcId="{4E89F0FC-0518-445D-A411-19D0A18716F1}" destId="{9B1B8949-4958-4A44-9226-A2860BFC7C4E}" srcOrd="0" destOrd="0" presId="urn:microsoft.com/office/officeart/2005/8/layout/orgChart1"/>
    <dgm:cxn modelId="{2E8B8589-5734-4AEF-AA4E-AC2174AEF520}" type="presParOf" srcId="{4E89F0FC-0518-445D-A411-19D0A18716F1}" destId="{78CC150F-AA84-4A65-94A8-CE8B260C19F0}" srcOrd="1" destOrd="0" presId="urn:microsoft.com/office/officeart/2005/8/layout/orgChart1"/>
    <dgm:cxn modelId="{0D09B2F8-BAE0-4FD2-A384-2F1B46CCA608}" type="presParOf" srcId="{055FF1ED-6170-43D5-AADA-F3E8BB5F5C02}" destId="{D253E887-6A9E-4A1E-81B8-BC8A4AE9F000}" srcOrd="1" destOrd="0" presId="urn:microsoft.com/office/officeart/2005/8/layout/orgChart1"/>
    <dgm:cxn modelId="{7303912A-0751-43C1-9632-01C9904A0921}" type="presParOf" srcId="{D253E887-6A9E-4A1E-81B8-BC8A4AE9F000}" destId="{CCCFB922-2FC8-4B54-B7B9-9B5011686EE0}" srcOrd="0" destOrd="0" presId="urn:microsoft.com/office/officeart/2005/8/layout/orgChart1"/>
    <dgm:cxn modelId="{C5709E26-4BB8-4EE8-9324-B89A2380FB95}" type="presParOf" srcId="{D253E887-6A9E-4A1E-81B8-BC8A4AE9F000}" destId="{317F8BE3-AF27-4417-B946-3C4455E5E193}" srcOrd="1" destOrd="0" presId="urn:microsoft.com/office/officeart/2005/8/layout/orgChart1"/>
    <dgm:cxn modelId="{D32A09F2-25A2-4DD6-B8EF-B4CE5EDA8A4C}" type="presParOf" srcId="{317F8BE3-AF27-4417-B946-3C4455E5E193}" destId="{7292DFAA-3CC1-47E3-B623-DD5736F23FC6}" srcOrd="0" destOrd="0" presId="urn:microsoft.com/office/officeart/2005/8/layout/orgChart1"/>
    <dgm:cxn modelId="{7B0BAC83-4CEA-4DD6-9107-180F6EEF4236}" type="presParOf" srcId="{7292DFAA-3CC1-47E3-B623-DD5736F23FC6}" destId="{55DEB990-CBCF-45B2-A123-A9ECC3F811E7}" srcOrd="0" destOrd="0" presId="urn:microsoft.com/office/officeart/2005/8/layout/orgChart1"/>
    <dgm:cxn modelId="{C1199BFB-FB88-4884-8545-9B301FF99A83}" type="presParOf" srcId="{7292DFAA-3CC1-47E3-B623-DD5736F23FC6}" destId="{C4F4653E-89E1-4C7D-978F-2177894B844D}" srcOrd="1" destOrd="0" presId="urn:microsoft.com/office/officeart/2005/8/layout/orgChart1"/>
    <dgm:cxn modelId="{3316E9F8-5883-4871-AE70-AD666F576B8E}" type="presParOf" srcId="{317F8BE3-AF27-4417-B946-3C4455E5E193}" destId="{3F472532-2EA1-4918-8286-0844B4427A65}" srcOrd="1" destOrd="0" presId="urn:microsoft.com/office/officeart/2005/8/layout/orgChart1"/>
    <dgm:cxn modelId="{6CCD4D2D-951A-4CF6-8158-71A77ABF100E}" type="presParOf" srcId="{317F8BE3-AF27-4417-B946-3C4455E5E193}" destId="{03A37829-DF17-4E48-B33F-A07B947B8374}" srcOrd="2" destOrd="0" presId="urn:microsoft.com/office/officeart/2005/8/layout/orgChart1"/>
    <dgm:cxn modelId="{F081B011-EED6-4596-8E5E-3F3246D619B0}" type="presParOf" srcId="{D253E887-6A9E-4A1E-81B8-BC8A4AE9F000}" destId="{27AFD052-9C3A-4E4C-AD89-08624347038D}" srcOrd="2" destOrd="0" presId="urn:microsoft.com/office/officeart/2005/8/layout/orgChart1"/>
    <dgm:cxn modelId="{6987ACAC-0063-48B6-A523-51E3CB287D5D}" type="presParOf" srcId="{D253E887-6A9E-4A1E-81B8-BC8A4AE9F000}" destId="{44501156-F25A-4654-A83A-98AB6D1C911D}" srcOrd="3" destOrd="0" presId="urn:microsoft.com/office/officeart/2005/8/layout/orgChart1"/>
    <dgm:cxn modelId="{CC346012-4DFF-43DC-8ABE-F47C5F695C95}" type="presParOf" srcId="{44501156-F25A-4654-A83A-98AB6D1C911D}" destId="{77BEC5F4-382F-4FB8-8B6A-4F68ADDA58EA}" srcOrd="0" destOrd="0" presId="urn:microsoft.com/office/officeart/2005/8/layout/orgChart1"/>
    <dgm:cxn modelId="{3B7EDDF9-25C4-4180-9D10-5DF15929D7A9}" type="presParOf" srcId="{77BEC5F4-382F-4FB8-8B6A-4F68ADDA58EA}" destId="{BE04E5F6-AD72-4825-9CB6-7D4D63F03015}" srcOrd="0" destOrd="0" presId="urn:microsoft.com/office/officeart/2005/8/layout/orgChart1"/>
    <dgm:cxn modelId="{B45DC462-0BFF-46E8-9BFB-C75282A223CF}" type="presParOf" srcId="{77BEC5F4-382F-4FB8-8B6A-4F68ADDA58EA}" destId="{E01A24AA-6434-4407-9E78-3C13C5A7FA80}" srcOrd="1" destOrd="0" presId="urn:microsoft.com/office/officeart/2005/8/layout/orgChart1"/>
    <dgm:cxn modelId="{EDF6E4C9-99EF-46E5-B280-F6BB5C9936AD}" type="presParOf" srcId="{44501156-F25A-4654-A83A-98AB6D1C911D}" destId="{C14D64DC-CC17-49D0-B26B-7B59E0D1303D}" srcOrd="1" destOrd="0" presId="urn:microsoft.com/office/officeart/2005/8/layout/orgChart1"/>
    <dgm:cxn modelId="{6FBECD9E-3F06-403A-8B58-A9BABED0B964}" type="presParOf" srcId="{44501156-F25A-4654-A83A-98AB6D1C911D}" destId="{FF0BD6E6-F684-4EAD-ADB0-143F99BD521D}" srcOrd="2" destOrd="0" presId="urn:microsoft.com/office/officeart/2005/8/layout/orgChart1"/>
    <dgm:cxn modelId="{0511F889-AF0E-4522-BDF1-179EDCB2AB6B}" type="presParOf" srcId="{055FF1ED-6170-43D5-AADA-F3E8BB5F5C02}" destId="{84A34280-1420-428B-ACC6-B54F45922874}" srcOrd="2" destOrd="0" presId="urn:microsoft.com/office/officeart/2005/8/layout/orgChart1"/>
    <dgm:cxn modelId="{017EA186-CCA6-44BF-A805-77E58D2099F2}" type="presParOf" srcId="{27B1C349-CE14-45A2-962C-C32CE44B87A1}" destId="{1954A806-433A-47E5-AA0A-D517E6CCFFB6}" srcOrd="8" destOrd="0" presId="urn:microsoft.com/office/officeart/2005/8/layout/orgChart1"/>
    <dgm:cxn modelId="{49834AF1-5A01-4A4B-B2A3-B9070892ACC6}" type="presParOf" srcId="{27B1C349-CE14-45A2-962C-C32CE44B87A1}" destId="{24946A03-A694-493E-8BFC-1F2332CC9A98}" srcOrd="9" destOrd="0" presId="urn:microsoft.com/office/officeart/2005/8/layout/orgChart1"/>
    <dgm:cxn modelId="{24964DBC-4D59-4CB2-A745-3EB350C4CBBB}" type="presParOf" srcId="{24946A03-A694-493E-8BFC-1F2332CC9A98}" destId="{B700FFD6-DAFA-4543-802B-1C5218C7CE39}" srcOrd="0" destOrd="0" presId="urn:microsoft.com/office/officeart/2005/8/layout/orgChart1"/>
    <dgm:cxn modelId="{38D37B44-9D94-419C-B2B2-41B5D016EEED}" type="presParOf" srcId="{B700FFD6-DAFA-4543-802B-1C5218C7CE39}" destId="{22086D3D-34F5-4541-84A7-D97EC6B192D7}" srcOrd="0" destOrd="0" presId="urn:microsoft.com/office/officeart/2005/8/layout/orgChart1"/>
    <dgm:cxn modelId="{006C8F6E-2E9A-4055-B53E-CB44C85FEDAD}" type="presParOf" srcId="{B700FFD6-DAFA-4543-802B-1C5218C7CE39}" destId="{C1B26C05-FBF1-4160-87B4-594C02285B02}" srcOrd="1" destOrd="0" presId="urn:microsoft.com/office/officeart/2005/8/layout/orgChart1"/>
    <dgm:cxn modelId="{F0F673B3-B3CB-4193-956F-AA97FAAC8762}" type="presParOf" srcId="{24946A03-A694-493E-8BFC-1F2332CC9A98}" destId="{26E01404-32F0-4483-883F-84BCC7BAC0B2}" srcOrd="1" destOrd="0" presId="urn:microsoft.com/office/officeart/2005/8/layout/orgChart1"/>
    <dgm:cxn modelId="{4F508CE6-D1E3-49F9-B9C5-2E70B3A95DC5}" type="presParOf" srcId="{26E01404-32F0-4483-883F-84BCC7BAC0B2}" destId="{A64F3A90-CF82-4B8B-8269-5F6046E89509}" srcOrd="0" destOrd="0" presId="urn:microsoft.com/office/officeart/2005/8/layout/orgChart1"/>
    <dgm:cxn modelId="{32A933C9-E89D-4643-8691-3A508B2003AE}" type="presParOf" srcId="{26E01404-32F0-4483-883F-84BCC7BAC0B2}" destId="{02FEECAB-AA5F-473C-B2EC-04C95E863921}" srcOrd="1" destOrd="0" presId="urn:microsoft.com/office/officeart/2005/8/layout/orgChart1"/>
    <dgm:cxn modelId="{D828D5FE-FACE-476F-A74A-47C3B92FED15}" type="presParOf" srcId="{02FEECAB-AA5F-473C-B2EC-04C95E863921}" destId="{BF8AB924-F63A-476B-81CC-7CEA71C9E4B1}" srcOrd="0" destOrd="0" presId="urn:microsoft.com/office/officeart/2005/8/layout/orgChart1"/>
    <dgm:cxn modelId="{F515A205-7010-41D4-9627-B016B394469A}" type="presParOf" srcId="{BF8AB924-F63A-476B-81CC-7CEA71C9E4B1}" destId="{276EAC35-59B3-40BE-BF61-B2059AB50E1F}" srcOrd="0" destOrd="0" presId="urn:microsoft.com/office/officeart/2005/8/layout/orgChart1"/>
    <dgm:cxn modelId="{513497EB-9931-4DFC-A0AC-611B8F0CAFFB}" type="presParOf" srcId="{BF8AB924-F63A-476B-81CC-7CEA71C9E4B1}" destId="{2FF80C15-BB15-42E2-8B02-21B058B613C1}" srcOrd="1" destOrd="0" presId="urn:microsoft.com/office/officeart/2005/8/layout/orgChart1"/>
    <dgm:cxn modelId="{4BEEF9B3-1BE6-452D-87A1-6CC1134E283C}" type="presParOf" srcId="{02FEECAB-AA5F-473C-B2EC-04C95E863921}" destId="{EAE91B29-822F-41ED-8206-A594FB6B7E60}" srcOrd="1" destOrd="0" presId="urn:microsoft.com/office/officeart/2005/8/layout/orgChart1"/>
    <dgm:cxn modelId="{93ABD042-97F5-4FD7-95ED-454292381FEC}" type="presParOf" srcId="{02FEECAB-AA5F-473C-B2EC-04C95E863921}" destId="{43C7CE9F-B711-4BD2-AB38-71CE62576BE4}" srcOrd="2" destOrd="0" presId="urn:microsoft.com/office/officeart/2005/8/layout/orgChart1"/>
    <dgm:cxn modelId="{126A2D97-B5D5-4AA4-8CBB-BF003C7CA7DE}" type="presParOf" srcId="{24946A03-A694-493E-8BFC-1F2332CC9A98}" destId="{384B5320-6C8C-4121-8F25-2154C83E8F96}" srcOrd="2" destOrd="0" presId="urn:microsoft.com/office/officeart/2005/8/layout/orgChart1"/>
    <dgm:cxn modelId="{1A274F8B-E675-4D7A-8336-4CEEEC6692D8}" type="presParOf" srcId="{DADC09B0-A2CF-4CD0-B54C-B0B3E9817BF3}" destId="{1A8A7FB5-07FA-45E9-918F-852EEF212F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A9EC610-7DC3-4176-8642-453FDE8E0096}" type="doc">
      <dgm:prSet loTypeId="urn:microsoft.com/office/officeart/2005/8/layout/orgChart1" loCatId="hierarchy" qsTypeId="urn:microsoft.com/office/officeart/2005/8/quickstyle/3d1" qsCatId="3D" csTypeId="urn:microsoft.com/office/officeart/2005/8/colors/accent5_1" csCatId="accent5" phldr="1"/>
      <dgm:spPr/>
      <dgm:t>
        <a:bodyPr/>
        <a:lstStyle/>
        <a:p>
          <a:endParaRPr lang="en-GB"/>
        </a:p>
      </dgm:t>
    </dgm:pt>
    <dgm:pt modelId="{DBB249AF-4264-417A-A4FE-077067A66CAE}">
      <dgm:prSet phldrT="[Text]"/>
      <dgm:spPr/>
      <dgm:t>
        <a:bodyPr/>
        <a:lstStyle/>
        <a:p>
          <a:r>
            <a:rPr lang="en-GB" dirty="0" smtClean="0"/>
            <a:t>AASE P2</a:t>
          </a:r>
          <a:endParaRPr lang="en-GB" dirty="0"/>
        </a:p>
      </dgm:t>
    </dgm:pt>
    <dgm:pt modelId="{F19A3076-861B-4835-AB8B-7BF408840A95}" type="parTrans" cxnId="{D7BB0D4F-5746-49BD-B51F-D2722A36CE5D}">
      <dgm:prSet/>
      <dgm:spPr/>
      <dgm:t>
        <a:bodyPr/>
        <a:lstStyle/>
        <a:p>
          <a:endParaRPr lang="en-GB"/>
        </a:p>
      </dgm:t>
    </dgm:pt>
    <dgm:pt modelId="{995D1B11-35F7-495D-B0D4-84C9ED694DDC}" type="sibTrans" cxnId="{D7BB0D4F-5746-49BD-B51F-D2722A36CE5D}">
      <dgm:prSet/>
      <dgm:spPr/>
      <dgm:t>
        <a:bodyPr/>
        <a:lstStyle/>
        <a:p>
          <a:endParaRPr lang="en-GB"/>
        </a:p>
      </dgm:t>
    </dgm:pt>
    <dgm:pt modelId="{4D363B08-A24E-4E53-9342-F5D9EF40B17D}">
      <dgm:prSet phldrT="[Text]"/>
      <dgm:spPr/>
      <dgm:t>
        <a:bodyPr/>
        <a:lstStyle/>
        <a:p>
          <a:r>
            <a:rPr lang="en-GB" dirty="0" smtClean="0"/>
            <a:t>NVQ</a:t>
          </a:r>
          <a:endParaRPr lang="en-GB" dirty="0"/>
        </a:p>
      </dgm:t>
    </dgm:pt>
    <dgm:pt modelId="{0254F537-5773-4346-BEAC-183A70AB43A6}" type="parTrans" cxnId="{539BB3C0-4B0C-4A16-8CBA-3C5F4B087E2D}">
      <dgm:prSet/>
      <dgm:spPr/>
      <dgm:t>
        <a:bodyPr/>
        <a:lstStyle/>
        <a:p>
          <a:endParaRPr lang="en-GB"/>
        </a:p>
      </dgm:t>
    </dgm:pt>
    <dgm:pt modelId="{0FC82294-C17C-400D-912E-4C96D2F3DFDA}" type="sibTrans" cxnId="{539BB3C0-4B0C-4A16-8CBA-3C5F4B087E2D}">
      <dgm:prSet/>
      <dgm:spPr/>
      <dgm:t>
        <a:bodyPr/>
        <a:lstStyle/>
        <a:p>
          <a:endParaRPr lang="en-GB"/>
        </a:p>
      </dgm:t>
    </dgm:pt>
    <dgm:pt modelId="{EF6EB77C-B341-4F46-9C31-F0E9470C960C}">
      <dgm:prSet phldrT="[Text]"/>
      <dgm:spPr/>
      <dgm:t>
        <a:bodyPr/>
        <a:lstStyle/>
        <a:p>
          <a:r>
            <a:rPr lang="en-GB" dirty="0" smtClean="0"/>
            <a:t>Technical Certificate</a:t>
          </a:r>
          <a:endParaRPr lang="en-GB" dirty="0"/>
        </a:p>
      </dgm:t>
    </dgm:pt>
    <dgm:pt modelId="{85009379-DB81-4365-997A-D18C1F20A639}" type="parTrans" cxnId="{CC57E029-0F30-43E6-A27E-4D8E4C3C74FB}">
      <dgm:prSet/>
      <dgm:spPr/>
      <dgm:t>
        <a:bodyPr/>
        <a:lstStyle/>
        <a:p>
          <a:endParaRPr lang="en-GB"/>
        </a:p>
      </dgm:t>
    </dgm:pt>
    <dgm:pt modelId="{0EC40894-99A8-4A52-86AD-3E337A99CD15}" type="sibTrans" cxnId="{CC57E029-0F30-43E6-A27E-4D8E4C3C74FB}">
      <dgm:prSet/>
      <dgm:spPr/>
      <dgm:t>
        <a:bodyPr/>
        <a:lstStyle/>
        <a:p>
          <a:endParaRPr lang="en-GB"/>
        </a:p>
      </dgm:t>
    </dgm:pt>
    <dgm:pt modelId="{E1686448-F09A-4B19-BF18-53FE86C30ADE}">
      <dgm:prSet phldrT="[Text]"/>
      <dgm:spPr/>
      <dgm:t>
        <a:bodyPr/>
        <a:lstStyle/>
        <a:p>
          <a:r>
            <a:rPr lang="en-GB" dirty="0" smtClean="0"/>
            <a:t>Employer Rights &amp; Responsibilities</a:t>
          </a:r>
          <a:endParaRPr lang="en-GB" dirty="0"/>
        </a:p>
      </dgm:t>
    </dgm:pt>
    <dgm:pt modelId="{37E7F6A5-3A9C-483A-8B9F-AD17014F4915}" type="parTrans" cxnId="{0A0C358E-FBEB-44BF-A7ED-3282A2347252}">
      <dgm:prSet/>
      <dgm:spPr/>
      <dgm:t>
        <a:bodyPr/>
        <a:lstStyle/>
        <a:p>
          <a:endParaRPr lang="en-GB"/>
        </a:p>
      </dgm:t>
    </dgm:pt>
    <dgm:pt modelId="{ED86A46A-1BAF-4621-8EAC-D427D61AD0BE}" type="sibTrans" cxnId="{0A0C358E-FBEB-44BF-A7ED-3282A2347252}">
      <dgm:prSet/>
      <dgm:spPr/>
      <dgm:t>
        <a:bodyPr/>
        <a:lstStyle/>
        <a:p>
          <a:endParaRPr lang="en-GB"/>
        </a:p>
      </dgm:t>
    </dgm:pt>
    <dgm:pt modelId="{B3DDB79B-9F09-4448-AF08-C79D7D46AB6F}">
      <dgm:prSet/>
      <dgm:spPr/>
      <dgm:t>
        <a:bodyPr/>
        <a:lstStyle/>
        <a:p>
          <a:r>
            <a:rPr lang="en-GB" dirty="0" smtClean="0"/>
            <a:t>Functional Skills</a:t>
          </a:r>
          <a:endParaRPr lang="en-GB" dirty="0"/>
        </a:p>
      </dgm:t>
    </dgm:pt>
    <dgm:pt modelId="{070E7EA4-FF59-4CFA-B8F6-0DE702D02FB3}" type="parTrans" cxnId="{A52401D8-0A55-4F13-AFD1-DB7FF14DC160}">
      <dgm:prSet/>
      <dgm:spPr/>
      <dgm:t>
        <a:bodyPr/>
        <a:lstStyle/>
        <a:p>
          <a:endParaRPr lang="en-GB"/>
        </a:p>
      </dgm:t>
    </dgm:pt>
    <dgm:pt modelId="{6BE6AF67-BB6B-4E50-AB1E-E646E3590165}" type="sibTrans" cxnId="{A52401D8-0A55-4F13-AFD1-DB7FF14DC160}">
      <dgm:prSet/>
      <dgm:spPr/>
      <dgm:t>
        <a:bodyPr/>
        <a:lstStyle/>
        <a:p>
          <a:endParaRPr lang="en-GB"/>
        </a:p>
      </dgm:t>
    </dgm:pt>
    <dgm:pt modelId="{231BC71C-4930-4194-A872-ED847B86E616}">
      <dgm:prSet/>
      <dgm:spPr/>
      <dgm:t>
        <a:bodyPr/>
        <a:lstStyle/>
        <a:p>
          <a:r>
            <a:rPr lang="en-GB" dirty="0" smtClean="0"/>
            <a:t>NVQ UPK Elements</a:t>
          </a:r>
          <a:endParaRPr lang="en-GB" dirty="0"/>
        </a:p>
      </dgm:t>
    </dgm:pt>
    <dgm:pt modelId="{B13C35C7-2F7F-4183-8916-F0238C44EDE1}" type="parTrans" cxnId="{BA49D579-E72F-447E-8E5F-5D8F0F197058}">
      <dgm:prSet/>
      <dgm:spPr/>
      <dgm:t>
        <a:bodyPr/>
        <a:lstStyle/>
        <a:p>
          <a:endParaRPr lang="en-GB"/>
        </a:p>
      </dgm:t>
    </dgm:pt>
    <dgm:pt modelId="{DD2D2CB3-9000-4A4C-92BC-9D87A5A5F8F3}" type="sibTrans" cxnId="{BA49D579-E72F-447E-8E5F-5D8F0F197058}">
      <dgm:prSet/>
      <dgm:spPr/>
      <dgm:t>
        <a:bodyPr/>
        <a:lstStyle/>
        <a:p>
          <a:endParaRPr lang="en-GB"/>
        </a:p>
      </dgm:t>
    </dgm:pt>
    <dgm:pt modelId="{B972C997-CD42-4D3B-A416-9C545BF55E01}">
      <dgm:prSet/>
      <dgm:spPr/>
      <dgm:t>
        <a:bodyPr/>
        <a:lstStyle/>
        <a:p>
          <a:r>
            <a:rPr lang="en-GB" dirty="0" smtClean="0"/>
            <a:t>Practical Elements</a:t>
          </a:r>
          <a:endParaRPr lang="en-GB" dirty="0"/>
        </a:p>
      </dgm:t>
    </dgm:pt>
    <dgm:pt modelId="{95FC3AE6-6C7B-49EB-8B84-28E3791ED081}" type="parTrans" cxnId="{DDCF5D5C-8710-4662-80CD-BF8498EC6C61}">
      <dgm:prSet/>
      <dgm:spPr/>
      <dgm:t>
        <a:bodyPr/>
        <a:lstStyle/>
        <a:p>
          <a:endParaRPr lang="en-GB"/>
        </a:p>
      </dgm:t>
    </dgm:pt>
    <dgm:pt modelId="{CB98A702-1918-4D2F-A603-C4AC9C83A619}" type="sibTrans" cxnId="{DDCF5D5C-8710-4662-80CD-BF8498EC6C61}">
      <dgm:prSet/>
      <dgm:spPr/>
      <dgm:t>
        <a:bodyPr/>
        <a:lstStyle/>
        <a:p>
          <a:endParaRPr lang="en-GB"/>
        </a:p>
      </dgm:t>
    </dgm:pt>
    <dgm:pt modelId="{8268C901-F94E-4ED1-97CD-1A149D4EFEBB}">
      <dgm:prSet/>
      <dgm:spPr/>
      <dgm:t>
        <a:bodyPr/>
        <a:lstStyle/>
        <a:p>
          <a:r>
            <a:rPr lang="en-GB" dirty="0" smtClean="0"/>
            <a:t>9 Units</a:t>
          </a:r>
          <a:endParaRPr lang="en-GB" dirty="0"/>
        </a:p>
      </dgm:t>
    </dgm:pt>
    <dgm:pt modelId="{75861291-4779-4493-BDC2-369B43FFCD92}" type="parTrans" cxnId="{E62A976C-AF68-4D7A-A491-4069DBD7AD6E}">
      <dgm:prSet/>
      <dgm:spPr/>
      <dgm:t>
        <a:bodyPr/>
        <a:lstStyle/>
        <a:p>
          <a:endParaRPr lang="en-GB"/>
        </a:p>
      </dgm:t>
    </dgm:pt>
    <dgm:pt modelId="{89B7D646-72DC-48A6-BCDE-1705FB43C430}" type="sibTrans" cxnId="{E62A976C-AF68-4D7A-A491-4069DBD7AD6E}">
      <dgm:prSet/>
      <dgm:spPr/>
      <dgm:t>
        <a:bodyPr/>
        <a:lstStyle/>
        <a:p>
          <a:endParaRPr lang="en-GB"/>
        </a:p>
      </dgm:t>
    </dgm:pt>
    <dgm:pt modelId="{6678BD99-A974-4494-A660-C40345EF67BB}">
      <dgm:prSet/>
      <dgm:spPr/>
      <dgm:t>
        <a:bodyPr/>
        <a:lstStyle/>
        <a:p>
          <a:r>
            <a:rPr lang="en-GB" dirty="0" smtClean="0"/>
            <a:t>9 elements</a:t>
          </a:r>
          <a:endParaRPr lang="en-GB" dirty="0"/>
        </a:p>
      </dgm:t>
    </dgm:pt>
    <dgm:pt modelId="{D1E51852-F03B-4EB5-BE54-505204F8A10F}" type="parTrans" cxnId="{94DC2CD2-72A6-4817-835E-623F4EEDB92A}">
      <dgm:prSet/>
      <dgm:spPr/>
      <dgm:t>
        <a:bodyPr/>
        <a:lstStyle/>
        <a:p>
          <a:endParaRPr lang="en-GB"/>
        </a:p>
      </dgm:t>
    </dgm:pt>
    <dgm:pt modelId="{BC7FE38D-3ACC-45F6-B5CD-06ABCEB709FE}" type="sibTrans" cxnId="{94DC2CD2-72A6-4817-835E-623F4EEDB92A}">
      <dgm:prSet/>
      <dgm:spPr/>
      <dgm:t>
        <a:bodyPr/>
        <a:lstStyle/>
        <a:p>
          <a:endParaRPr lang="en-GB"/>
        </a:p>
      </dgm:t>
    </dgm:pt>
    <dgm:pt modelId="{2DA72675-2950-4A8F-8BC1-6FFA5CDFAED1}">
      <dgm:prSet/>
      <dgm:spPr/>
      <dgm:t>
        <a:bodyPr/>
        <a:lstStyle/>
        <a:p>
          <a:r>
            <a:rPr lang="en-GB" dirty="0" smtClean="0"/>
            <a:t>Exam Based</a:t>
          </a:r>
          <a:endParaRPr lang="en-GB" dirty="0"/>
        </a:p>
      </dgm:t>
    </dgm:pt>
    <dgm:pt modelId="{5E969640-0B07-4DE6-9574-508475CA52EB}" type="parTrans" cxnId="{C1313DFF-F061-4EEF-AAF1-B5EE56C388C0}">
      <dgm:prSet/>
      <dgm:spPr/>
      <dgm:t>
        <a:bodyPr/>
        <a:lstStyle/>
        <a:p>
          <a:endParaRPr lang="en-GB"/>
        </a:p>
      </dgm:t>
    </dgm:pt>
    <dgm:pt modelId="{1A16849D-11F4-4A3D-9987-CC8D884E0B46}" type="sibTrans" cxnId="{C1313DFF-F061-4EEF-AAF1-B5EE56C388C0}">
      <dgm:prSet/>
      <dgm:spPr/>
      <dgm:t>
        <a:bodyPr/>
        <a:lstStyle/>
        <a:p>
          <a:endParaRPr lang="en-GB"/>
        </a:p>
      </dgm:t>
    </dgm:pt>
    <dgm:pt modelId="{2C682ACA-0A99-4DA0-A35E-56A09365FA79}">
      <dgm:prSet/>
      <dgm:spPr/>
      <dgm:t>
        <a:bodyPr/>
        <a:lstStyle/>
        <a:p>
          <a:r>
            <a:rPr lang="en-GB" dirty="0" smtClean="0"/>
            <a:t>Proxy only until Sept 2012.</a:t>
          </a:r>
          <a:endParaRPr lang="en-GB" dirty="0"/>
        </a:p>
      </dgm:t>
    </dgm:pt>
    <dgm:pt modelId="{36EDD1C7-CC73-4CA7-A12F-4BB7AC8CD5C2}" type="parTrans" cxnId="{D769B18C-700C-4A03-B980-6E3B1042BA8C}">
      <dgm:prSet/>
      <dgm:spPr/>
      <dgm:t>
        <a:bodyPr/>
        <a:lstStyle/>
        <a:p>
          <a:endParaRPr lang="en-GB"/>
        </a:p>
      </dgm:t>
    </dgm:pt>
    <dgm:pt modelId="{CC1FF065-1872-451E-A5E0-4BF868A79371}" type="sibTrans" cxnId="{D769B18C-700C-4A03-B980-6E3B1042BA8C}">
      <dgm:prSet/>
      <dgm:spPr/>
      <dgm:t>
        <a:bodyPr/>
        <a:lstStyle/>
        <a:p>
          <a:endParaRPr lang="en-GB"/>
        </a:p>
      </dgm:t>
    </dgm:pt>
    <dgm:pt modelId="{B7438D4A-3823-4251-BE8D-2914D4B68173}">
      <dgm:prSet/>
      <dgm:spPr/>
      <dgm:t>
        <a:bodyPr/>
        <a:lstStyle/>
        <a:p>
          <a:r>
            <a:rPr lang="en-GB" dirty="0" smtClean="0"/>
            <a:t>Personal Learning and Thinking Skills</a:t>
          </a:r>
          <a:endParaRPr lang="en-GB" dirty="0"/>
        </a:p>
      </dgm:t>
    </dgm:pt>
    <dgm:pt modelId="{8CB447B7-4E84-4AB9-8E2A-2E67F81410BB}" type="parTrans" cxnId="{6FE6BAF2-19C8-47E8-B34F-C974AEE1E1DB}">
      <dgm:prSet/>
      <dgm:spPr/>
      <dgm:t>
        <a:bodyPr/>
        <a:lstStyle/>
        <a:p>
          <a:endParaRPr lang="en-GB"/>
        </a:p>
      </dgm:t>
    </dgm:pt>
    <dgm:pt modelId="{6AEA3561-D117-45E3-82F4-FA3E72122F22}" type="sibTrans" cxnId="{6FE6BAF2-19C8-47E8-B34F-C974AEE1E1DB}">
      <dgm:prSet/>
      <dgm:spPr/>
    </dgm:pt>
    <dgm:pt modelId="{0B7F87D0-8F91-4204-999D-7D9085FE395D}">
      <dgm:prSet/>
      <dgm:spPr/>
      <dgm:t>
        <a:bodyPr/>
        <a:lstStyle/>
        <a:p>
          <a:r>
            <a:rPr lang="en-GB" dirty="0" smtClean="0"/>
            <a:t>Embedded into Technical Certificate</a:t>
          </a:r>
          <a:endParaRPr lang="en-GB" dirty="0"/>
        </a:p>
      </dgm:t>
    </dgm:pt>
    <dgm:pt modelId="{814318DD-5CBC-439E-8398-BCA76238805A}" type="parTrans" cxnId="{539A7877-3DD1-4E29-AD98-22F42B59D146}">
      <dgm:prSet/>
      <dgm:spPr/>
      <dgm:t>
        <a:bodyPr/>
        <a:lstStyle/>
        <a:p>
          <a:endParaRPr lang="en-GB"/>
        </a:p>
      </dgm:t>
    </dgm:pt>
    <dgm:pt modelId="{4C2C1798-6F55-44C4-9A6F-A461D39BE9A9}" type="sibTrans" cxnId="{539A7877-3DD1-4E29-AD98-22F42B59D146}">
      <dgm:prSet/>
      <dgm:spPr/>
    </dgm:pt>
    <dgm:pt modelId="{30509A47-96DE-4E14-BB0E-679ACDBCB3BF}" type="pres">
      <dgm:prSet presAssocID="{1A9EC610-7DC3-4176-8642-453FDE8E009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ADC09B0-A2CF-4CD0-B54C-B0B3E9817BF3}" type="pres">
      <dgm:prSet presAssocID="{DBB249AF-4264-417A-A4FE-077067A66CAE}" presName="hierRoot1" presStyleCnt="0">
        <dgm:presLayoutVars>
          <dgm:hierBranch val="init"/>
        </dgm:presLayoutVars>
      </dgm:prSet>
      <dgm:spPr/>
    </dgm:pt>
    <dgm:pt modelId="{D31A7B71-5275-408A-A551-63F886FED128}" type="pres">
      <dgm:prSet presAssocID="{DBB249AF-4264-417A-A4FE-077067A66CAE}" presName="rootComposite1" presStyleCnt="0"/>
      <dgm:spPr/>
    </dgm:pt>
    <dgm:pt modelId="{73766A3E-8C5F-46D8-B6D2-D2379C6A7CAD}" type="pres">
      <dgm:prSet presAssocID="{DBB249AF-4264-417A-A4FE-077067A66CA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1951969-A1E8-4D28-A9EB-13084B76498F}" type="pres">
      <dgm:prSet presAssocID="{DBB249AF-4264-417A-A4FE-077067A66CA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27B1C349-CE14-45A2-962C-C32CE44B87A1}" type="pres">
      <dgm:prSet presAssocID="{DBB249AF-4264-417A-A4FE-077067A66CAE}" presName="hierChild2" presStyleCnt="0"/>
      <dgm:spPr/>
    </dgm:pt>
    <dgm:pt modelId="{9A1479EE-7908-4602-BC6E-9E0DC880F52C}" type="pres">
      <dgm:prSet presAssocID="{0254F537-5773-4346-BEAC-183A70AB43A6}" presName="Name37" presStyleLbl="parChTrans1D2" presStyleIdx="0" presStyleCnt="5"/>
      <dgm:spPr/>
      <dgm:t>
        <a:bodyPr/>
        <a:lstStyle/>
        <a:p>
          <a:endParaRPr lang="en-GB"/>
        </a:p>
      </dgm:t>
    </dgm:pt>
    <dgm:pt modelId="{A8348586-0BA6-4D96-9F69-869673AEC245}" type="pres">
      <dgm:prSet presAssocID="{4D363B08-A24E-4E53-9342-F5D9EF40B17D}" presName="hierRoot2" presStyleCnt="0">
        <dgm:presLayoutVars>
          <dgm:hierBranch val="init"/>
        </dgm:presLayoutVars>
      </dgm:prSet>
      <dgm:spPr/>
    </dgm:pt>
    <dgm:pt modelId="{0BB36053-91D5-4B29-AB90-75B737356D9B}" type="pres">
      <dgm:prSet presAssocID="{4D363B08-A24E-4E53-9342-F5D9EF40B17D}" presName="rootComposite" presStyleCnt="0"/>
      <dgm:spPr/>
    </dgm:pt>
    <dgm:pt modelId="{781C3B38-D712-4137-9DA1-51CD3AB51268}" type="pres">
      <dgm:prSet presAssocID="{4D363B08-A24E-4E53-9342-F5D9EF40B17D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A47E115-DEB4-4B0D-88B3-14C9AC00ECD7}" type="pres">
      <dgm:prSet presAssocID="{4D363B08-A24E-4E53-9342-F5D9EF40B17D}" presName="rootConnector" presStyleLbl="node2" presStyleIdx="0" presStyleCnt="5"/>
      <dgm:spPr/>
      <dgm:t>
        <a:bodyPr/>
        <a:lstStyle/>
        <a:p>
          <a:endParaRPr lang="en-GB"/>
        </a:p>
      </dgm:t>
    </dgm:pt>
    <dgm:pt modelId="{BF5568A2-7CC2-4C13-857D-E7875804798F}" type="pres">
      <dgm:prSet presAssocID="{4D363B08-A24E-4E53-9342-F5D9EF40B17D}" presName="hierChild4" presStyleCnt="0"/>
      <dgm:spPr/>
    </dgm:pt>
    <dgm:pt modelId="{1C9429E0-98B8-4108-8892-7269AEAB7505}" type="pres">
      <dgm:prSet presAssocID="{95FC3AE6-6C7B-49EB-8B84-28E3791ED081}" presName="Name37" presStyleLbl="parChTrans1D3" presStyleIdx="0" presStyleCnt="7"/>
      <dgm:spPr/>
      <dgm:t>
        <a:bodyPr/>
        <a:lstStyle/>
        <a:p>
          <a:endParaRPr lang="en-GB"/>
        </a:p>
      </dgm:t>
    </dgm:pt>
    <dgm:pt modelId="{01659485-5ABB-42A9-A1BD-CD9C312249B1}" type="pres">
      <dgm:prSet presAssocID="{B972C997-CD42-4D3B-A416-9C545BF55E01}" presName="hierRoot2" presStyleCnt="0">
        <dgm:presLayoutVars>
          <dgm:hierBranch val="init"/>
        </dgm:presLayoutVars>
      </dgm:prSet>
      <dgm:spPr/>
    </dgm:pt>
    <dgm:pt modelId="{717E8E40-E266-4A4C-BE22-E6A46F7C962E}" type="pres">
      <dgm:prSet presAssocID="{B972C997-CD42-4D3B-A416-9C545BF55E01}" presName="rootComposite" presStyleCnt="0"/>
      <dgm:spPr/>
    </dgm:pt>
    <dgm:pt modelId="{DE5C7F4E-91B0-45A8-9EDA-0E5422C9CD03}" type="pres">
      <dgm:prSet presAssocID="{B972C997-CD42-4D3B-A416-9C545BF55E01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D9DEF82-FF77-4F23-9BEA-7C3D336BED63}" type="pres">
      <dgm:prSet presAssocID="{B972C997-CD42-4D3B-A416-9C545BF55E01}" presName="rootConnector" presStyleLbl="node3" presStyleIdx="0" presStyleCnt="7"/>
      <dgm:spPr/>
      <dgm:t>
        <a:bodyPr/>
        <a:lstStyle/>
        <a:p>
          <a:endParaRPr lang="en-GB"/>
        </a:p>
      </dgm:t>
    </dgm:pt>
    <dgm:pt modelId="{007385F4-32D4-4D6B-9170-F284FAFA9536}" type="pres">
      <dgm:prSet presAssocID="{B972C997-CD42-4D3B-A416-9C545BF55E01}" presName="hierChild4" presStyleCnt="0"/>
      <dgm:spPr/>
    </dgm:pt>
    <dgm:pt modelId="{A50D2423-4F8F-42B3-84A7-E081C3B190BD}" type="pres">
      <dgm:prSet presAssocID="{B972C997-CD42-4D3B-A416-9C545BF55E01}" presName="hierChild5" presStyleCnt="0"/>
      <dgm:spPr/>
    </dgm:pt>
    <dgm:pt modelId="{216F8230-6BA2-4C6F-8A12-06C058ACF3C3}" type="pres">
      <dgm:prSet presAssocID="{75861291-4779-4493-BDC2-369B43FFCD92}" presName="Name37" presStyleLbl="parChTrans1D3" presStyleIdx="1" presStyleCnt="7"/>
      <dgm:spPr/>
      <dgm:t>
        <a:bodyPr/>
        <a:lstStyle/>
        <a:p>
          <a:endParaRPr lang="en-GB"/>
        </a:p>
      </dgm:t>
    </dgm:pt>
    <dgm:pt modelId="{79728679-0D71-47C2-92DC-1AFA1669EF19}" type="pres">
      <dgm:prSet presAssocID="{8268C901-F94E-4ED1-97CD-1A149D4EFEBB}" presName="hierRoot2" presStyleCnt="0">
        <dgm:presLayoutVars>
          <dgm:hierBranch val="init"/>
        </dgm:presLayoutVars>
      </dgm:prSet>
      <dgm:spPr/>
    </dgm:pt>
    <dgm:pt modelId="{E187275A-0E42-4D26-97BE-6706913104E1}" type="pres">
      <dgm:prSet presAssocID="{8268C901-F94E-4ED1-97CD-1A149D4EFEBB}" presName="rootComposite" presStyleCnt="0"/>
      <dgm:spPr/>
    </dgm:pt>
    <dgm:pt modelId="{99AA9753-4787-4C00-89FD-F026526602A2}" type="pres">
      <dgm:prSet presAssocID="{8268C901-F94E-4ED1-97CD-1A149D4EFEBB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2ECC533-4201-4BC5-B413-092C677AD7BD}" type="pres">
      <dgm:prSet presAssocID="{8268C901-F94E-4ED1-97CD-1A149D4EFEBB}" presName="rootConnector" presStyleLbl="node3" presStyleIdx="1" presStyleCnt="7"/>
      <dgm:spPr/>
      <dgm:t>
        <a:bodyPr/>
        <a:lstStyle/>
        <a:p>
          <a:endParaRPr lang="en-GB"/>
        </a:p>
      </dgm:t>
    </dgm:pt>
    <dgm:pt modelId="{D5A96CC0-A292-47A5-A3D0-C55A8ACF8DB0}" type="pres">
      <dgm:prSet presAssocID="{8268C901-F94E-4ED1-97CD-1A149D4EFEBB}" presName="hierChild4" presStyleCnt="0"/>
      <dgm:spPr/>
    </dgm:pt>
    <dgm:pt modelId="{AB89451E-B545-4EFC-B743-22C2E07B94D4}" type="pres">
      <dgm:prSet presAssocID="{8268C901-F94E-4ED1-97CD-1A149D4EFEBB}" presName="hierChild5" presStyleCnt="0"/>
      <dgm:spPr/>
    </dgm:pt>
    <dgm:pt modelId="{3878849D-C5C2-4659-A786-F836BE430E07}" type="pres">
      <dgm:prSet presAssocID="{4D363B08-A24E-4E53-9342-F5D9EF40B17D}" presName="hierChild5" presStyleCnt="0"/>
      <dgm:spPr/>
    </dgm:pt>
    <dgm:pt modelId="{406D968B-FCDD-42A4-9127-7AE98F1217D8}" type="pres">
      <dgm:prSet presAssocID="{85009379-DB81-4365-997A-D18C1F20A639}" presName="Name37" presStyleLbl="parChTrans1D2" presStyleIdx="1" presStyleCnt="5"/>
      <dgm:spPr/>
      <dgm:t>
        <a:bodyPr/>
        <a:lstStyle/>
        <a:p>
          <a:endParaRPr lang="en-GB"/>
        </a:p>
      </dgm:t>
    </dgm:pt>
    <dgm:pt modelId="{1365642D-1F1A-4E92-BD89-23F8381B0C68}" type="pres">
      <dgm:prSet presAssocID="{EF6EB77C-B341-4F46-9C31-F0E9470C960C}" presName="hierRoot2" presStyleCnt="0">
        <dgm:presLayoutVars>
          <dgm:hierBranch val="init"/>
        </dgm:presLayoutVars>
      </dgm:prSet>
      <dgm:spPr/>
    </dgm:pt>
    <dgm:pt modelId="{5CEAE7E2-09E3-4A2A-9C8A-AECCEB0AB5CE}" type="pres">
      <dgm:prSet presAssocID="{EF6EB77C-B341-4F46-9C31-F0E9470C960C}" presName="rootComposite" presStyleCnt="0"/>
      <dgm:spPr/>
    </dgm:pt>
    <dgm:pt modelId="{F6488B30-600F-408C-AC00-8A1458D1E3DE}" type="pres">
      <dgm:prSet presAssocID="{EF6EB77C-B341-4F46-9C31-F0E9470C960C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90BB2AD-8721-4BD9-B79B-E03BC3090E25}" type="pres">
      <dgm:prSet presAssocID="{EF6EB77C-B341-4F46-9C31-F0E9470C960C}" presName="rootConnector" presStyleLbl="node2" presStyleIdx="1" presStyleCnt="5"/>
      <dgm:spPr/>
      <dgm:t>
        <a:bodyPr/>
        <a:lstStyle/>
        <a:p>
          <a:endParaRPr lang="en-GB"/>
        </a:p>
      </dgm:t>
    </dgm:pt>
    <dgm:pt modelId="{CE11BD3C-F80A-4B9B-98B3-CD326A3DB046}" type="pres">
      <dgm:prSet presAssocID="{EF6EB77C-B341-4F46-9C31-F0E9470C960C}" presName="hierChild4" presStyleCnt="0"/>
      <dgm:spPr/>
    </dgm:pt>
    <dgm:pt modelId="{C7ABE723-1653-4E1F-9829-87193BAEFE1F}" type="pres">
      <dgm:prSet presAssocID="{B13C35C7-2F7F-4183-8916-F0238C44EDE1}" presName="Name37" presStyleLbl="parChTrans1D3" presStyleIdx="2" presStyleCnt="7"/>
      <dgm:spPr/>
      <dgm:t>
        <a:bodyPr/>
        <a:lstStyle/>
        <a:p>
          <a:endParaRPr lang="en-GB"/>
        </a:p>
      </dgm:t>
    </dgm:pt>
    <dgm:pt modelId="{7FAEE90D-E4E5-4177-A3A9-7F18D3A66E96}" type="pres">
      <dgm:prSet presAssocID="{231BC71C-4930-4194-A872-ED847B86E616}" presName="hierRoot2" presStyleCnt="0">
        <dgm:presLayoutVars>
          <dgm:hierBranch val="init"/>
        </dgm:presLayoutVars>
      </dgm:prSet>
      <dgm:spPr/>
    </dgm:pt>
    <dgm:pt modelId="{633A14E8-EEF3-436B-9852-E8BADB043881}" type="pres">
      <dgm:prSet presAssocID="{231BC71C-4930-4194-A872-ED847B86E616}" presName="rootComposite" presStyleCnt="0"/>
      <dgm:spPr/>
    </dgm:pt>
    <dgm:pt modelId="{E540BE7B-2111-4436-8539-45D88ECEACCB}" type="pres">
      <dgm:prSet presAssocID="{231BC71C-4930-4194-A872-ED847B86E616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1B2AF25-6C4D-4E6E-B102-6DD1BC12B892}" type="pres">
      <dgm:prSet presAssocID="{231BC71C-4930-4194-A872-ED847B86E616}" presName="rootConnector" presStyleLbl="node3" presStyleIdx="2" presStyleCnt="7"/>
      <dgm:spPr/>
      <dgm:t>
        <a:bodyPr/>
        <a:lstStyle/>
        <a:p>
          <a:endParaRPr lang="en-GB"/>
        </a:p>
      </dgm:t>
    </dgm:pt>
    <dgm:pt modelId="{A0A62E3D-71F7-4040-B94B-61DFE3ED0779}" type="pres">
      <dgm:prSet presAssocID="{231BC71C-4930-4194-A872-ED847B86E616}" presName="hierChild4" presStyleCnt="0"/>
      <dgm:spPr/>
    </dgm:pt>
    <dgm:pt modelId="{E1E8CC9F-D9E8-47F3-B77D-E230079F758F}" type="pres">
      <dgm:prSet presAssocID="{231BC71C-4930-4194-A872-ED847B86E616}" presName="hierChild5" presStyleCnt="0"/>
      <dgm:spPr/>
    </dgm:pt>
    <dgm:pt modelId="{D427B7D6-ADAA-4C88-8DDA-7453A3D176CE}" type="pres">
      <dgm:prSet presAssocID="{EF6EB77C-B341-4F46-9C31-F0E9470C960C}" presName="hierChild5" presStyleCnt="0"/>
      <dgm:spPr/>
    </dgm:pt>
    <dgm:pt modelId="{37963215-1CDD-429D-BD14-028ED8D47DA1}" type="pres">
      <dgm:prSet presAssocID="{37E7F6A5-3A9C-483A-8B9F-AD17014F4915}" presName="Name37" presStyleLbl="parChTrans1D2" presStyleIdx="2" presStyleCnt="5"/>
      <dgm:spPr/>
      <dgm:t>
        <a:bodyPr/>
        <a:lstStyle/>
        <a:p>
          <a:endParaRPr lang="en-GB"/>
        </a:p>
      </dgm:t>
    </dgm:pt>
    <dgm:pt modelId="{2E64950F-2CDC-4CF7-B124-1C91A9E60612}" type="pres">
      <dgm:prSet presAssocID="{E1686448-F09A-4B19-BF18-53FE86C30ADE}" presName="hierRoot2" presStyleCnt="0">
        <dgm:presLayoutVars>
          <dgm:hierBranch val="init"/>
        </dgm:presLayoutVars>
      </dgm:prSet>
      <dgm:spPr/>
    </dgm:pt>
    <dgm:pt modelId="{EF5B91CB-E678-4063-8FE0-8D738F283BAA}" type="pres">
      <dgm:prSet presAssocID="{E1686448-F09A-4B19-BF18-53FE86C30ADE}" presName="rootComposite" presStyleCnt="0"/>
      <dgm:spPr/>
    </dgm:pt>
    <dgm:pt modelId="{48A17763-E28B-4B68-88E5-FF76CC5DA220}" type="pres">
      <dgm:prSet presAssocID="{E1686448-F09A-4B19-BF18-53FE86C30ADE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A711B5E-CE29-4B29-AE32-92B4EC84BD8F}" type="pres">
      <dgm:prSet presAssocID="{E1686448-F09A-4B19-BF18-53FE86C30ADE}" presName="rootConnector" presStyleLbl="node2" presStyleIdx="2" presStyleCnt="5"/>
      <dgm:spPr/>
      <dgm:t>
        <a:bodyPr/>
        <a:lstStyle/>
        <a:p>
          <a:endParaRPr lang="en-GB"/>
        </a:p>
      </dgm:t>
    </dgm:pt>
    <dgm:pt modelId="{631552D7-C5AD-4394-A4B5-50F947293B9D}" type="pres">
      <dgm:prSet presAssocID="{E1686448-F09A-4B19-BF18-53FE86C30ADE}" presName="hierChild4" presStyleCnt="0"/>
      <dgm:spPr/>
    </dgm:pt>
    <dgm:pt modelId="{39AD87FE-20B9-4908-886D-0CF0C20927E4}" type="pres">
      <dgm:prSet presAssocID="{D1E51852-F03B-4EB5-BE54-505204F8A10F}" presName="Name37" presStyleLbl="parChTrans1D3" presStyleIdx="3" presStyleCnt="7"/>
      <dgm:spPr/>
      <dgm:t>
        <a:bodyPr/>
        <a:lstStyle/>
        <a:p>
          <a:endParaRPr lang="en-GB"/>
        </a:p>
      </dgm:t>
    </dgm:pt>
    <dgm:pt modelId="{4B2D9201-13BA-4010-B655-349A49BE7438}" type="pres">
      <dgm:prSet presAssocID="{6678BD99-A974-4494-A660-C40345EF67BB}" presName="hierRoot2" presStyleCnt="0">
        <dgm:presLayoutVars>
          <dgm:hierBranch val="init"/>
        </dgm:presLayoutVars>
      </dgm:prSet>
      <dgm:spPr/>
    </dgm:pt>
    <dgm:pt modelId="{2F5CC41C-9C2B-4B4B-9E9C-DFA753EFAD2B}" type="pres">
      <dgm:prSet presAssocID="{6678BD99-A974-4494-A660-C40345EF67BB}" presName="rootComposite" presStyleCnt="0"/>
      <dgm:spPr/>
    </dgm:pt>
    <dgm:pt modelId="{D98BBAE0-4F0B-4EAC-B8CA-6DE84993B71A}" type="pres">
      <dgm:prSet presAssocID="{6678BD99-A974-4494-A660-C40345EF67BB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9FE41EA-31F2-4B34-B356-C9343EEDA19F}" type="pres">
      <dgm:prSet presAssocID="{6678BD99-A974-4494-A660-C40345EF67BB}" presName="rootConnector" presStyleLbl="node3" presStyleIdx="3" presStyleCnt="7"/>
      <dgm:spPr/>
      <dgm:t>
        <a:bodyPr/>
        <a:lstStyle/>
        <a:p>
          <a:endParaRPr lang="en-GB"/>
        </a:p>
      </dgm:t>
    </dgm:pt>
    <dgm:pt modelId="{35B00F21-FBE4-4F1F-BE08-6D6EEEB62541}" type="pres">
      <dgm:prSet presAssocID="{6678BD99-A974-4494-A660-C40345EF67BB}" presName="hierChild4" presStyleCnt="0"/>
      <dgm:spPr/>
    </dgm:pt>
    <dgm:pt modelId="{D966D7F4-9DB2-4D48-A435-8868BCD254F2}" type="pres">
      <dgm:prSet presAssocID="{6678BD99-A974-4494-A660-C40345EF67BB}" presName="hierChild5" presStyleCnt="0"/>
      <dgm:spPr/>
    </dgm:pt>
    <dgm:pt modelId="{AD551DA1-3B6F-46BE-84D0-366EDBD1865D}" type="pres">
      <dgm:prSet presAssocID="{E1686448-F09A-4B19-BF18-53FE86C30ADE}" presName="hierChild5" presStyleCnt="0"/>
      <dgm:spPr/>
    </dgm:pt>
    <dgm:pt modelId="{2496B50B-81CC-4F1C-AB94-A639F027506C}" type="pres">
      <dgm:prSet presAssocID="{070E7EA4-FF59-4CFA-B8F6-0DE702D02FB3}" presName="Name37" presStyleLbl="parChTrans1D2" presStyleIdx="3" presStyleCnt="5"/>
      <dgm:spPr/>
      <dgm:t>
        <a:bodyPr/>
        <a:lstStyle/>
        <a:p>
          <a:endParaRPr lang="en-GB"/>
        </a:p>
      </dgm:t>
    </dgm:pt>
    <dgm:pt modelId="{055FF1ED-6170-43D5-AADA-F3E8BB5F5C02}" type="pres">
      <dgm:prSet presAssocID="{B3DDB79B-9F09-4448-AF08-C79D7D46AB6F}" presName="hierRoot2" presStyleCnt="0">
        <dgm:presLayoutVars>
          <dgm:hierBranch val="init"/>
        </dgm:presLayoutVars>
      </dgm:prSet>
      <dgm:spPr/>
    </dgm:pt>
    <dgm:pt modelId="{4E89F0FC-0518-445D-A411-19D0A18716F1}" type="pres">
      <dgm:prSet presAssocID="{B3DDB79B-9F09-4448-AF08-C79D7D46AB6F}" presName="rootComposite" presStyleCnt="0"/>
      <dgm:spPr/>
    </dgm:pt>
    <dgm:pt modelId="{9B1B8949-4958-4A44-9226-A2860BFC7C4E}" type="pres">
      <dgm:prSet presAssocID="{B3DDB79B-9F09-4448-AF08-C79D7D46AB6F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CC150F-AA84-4A65-94A8-CE8B260C19F0}" type="pres">
      <dgm:prSet presAssocID="{B3DDB79B-9F09-4448-AF08-C79D7D46AB6F}" presName="rootConnector" presStyleLbl="node2" presStyleIdx="3" presStyleCnt="5"/>
      <dgm:spPr/>
      <dgm:t>
        <a:bodyPr/>
        <a:lstStyle/>
        <a:p>
          <a:endParaRPr lang="en-GB"/>
        </a:p>
      </dgm:t>
    </dgm:pt>
    <dgm:pt modelId="{D253E887-6A9E-4A1E-81B8-BC8A4AE9F000}" type="pres">
      <dgm:prSet presAssocID="{B3DDB79B-9F09-4448-AF08-C79D7D46AB6F}" presName="hierChild4" presStyleCnt="0"/>
      <dgm:spPr/>
    </dgm:pt>
    <dgm:pt modelId="{CCCFB922-2FC8-4B54-B7B9-9B5011686EE0}" type="pres">
      <dgm:prSet presAssocID="{5E969640-0B07-4DE6-9574-508475CA52EB}" presName="Name37" presStyleLbl="parChTrans1D3" presStyleIdx="4" presStyleCnt="7"/>
      <dgm:spPr/>
      <dgm:t>
        <a:bodyPr/>
        <a:lstStyle/>
        <a:p>
          <a:endParaRPr lang="en-GB"/>
        </a:p>
      </dgm:t>
    </dgm:pt>
    <dgm:pt modelId="{317F8BE3-AF27-4417-B946-3C4455E5E193}" type="pres">
      <dgm:prSet presAssocID="{2DA72675-2950-4A8F-8BC1-6FFA5CDFAED1}" presName="hierRoot2" presStyleCnt="0">
        <dgm:presLayoutVars>
          <dgm:hierBranch val="init"/>
        </dgm:presLayoutVars>
      </dgm:prSet>
      <dgm:spPr/>
    </dgm:pt>
    <dgm:pt modelId="{7292DFAA-3CC1-47E3-B623-DD5736F23FC6}" type="pres">
      <dgm:prSet presAssocID="{2DA72675-2950-4A8F-8BC1-6FFA5CDFAED1}" presName="rootComposite" presStyleCnt="0"/>
      <dgm:spPr/>
    </dgm:pt>
    <dgm:pt modelId="{55DEB990-CBCF-45B2-A123-A9ECC3F811E7}" type="pres">
      <dgm:prSet presAssocID="{2DA72675-2950-4A8F-8BC1-6FFA5CDFAED1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4F4653E-89E1-4C7D-978F-2177894B844D}" type="pres">
      <dgm:prSet presAssocID="{2DA72675-2950-4A8F-8BC1-6FFA5CDFAED1}" presName="rootConnector" presStyleLbl="node3" presStyleIdx="4" presStyleCnt="7"/>
      <dgm:spPr/>
      <dgm:t>
        <a:bodyPr/>
        <a:lstStyle/>
        <a:p>
          <a:endParaRPr lang="en-GB"/>
        </a:p>
      </dgm:t>
    </dgm:pt>
    <dgm:pt modelId="{3F472532-2EA1-4918-8286-0844B4427A65}" type="pres">
      <dgm:prSet presAssocID="{2DA72675-2950-4A8F-8BC1-6FFA5CDFAED1}" presName="hierChild4" presStyleCnt="0"/>
      <dgm:spPr/>
    </dgm:pt>
    <dgm:pt modelId="{03A37829-DF17-4E48-B33F-A07B947B8374}" type="pres">
      <dgm:prSet presAssocID="{2DA72675-2950-4A8F-8BC1-6FFA5CDFAED1}" presName="hierChild5" presStyleCnt="0"/>
      <dgm:spPr/>
    </dgm:pt>
    <dgm:pt modelId="{27AFD052-9C3A-4E4C-AD89-08624347038D}" type="pres">
      <dgm:prSet presAssocID="{36EDD1C7-CC73-4CA7-A12F-4BB7AC8CD5C2}" presName="Name37" presStyleLbl="parChTrans1D3" presStyleIdx="5" presStyleCnt="7"/>
      <dgm:spPr/>
      <dgm:t>
        <a:bodyPr/>
        <a:lstStyle/>
        <a:p>
          <a:endParaRPr lang="en-GB"/>
        </a:p>
      </dgm:t>
    </dgm:pt>
    <dgm:pt modelId="{44501156-F25A-4654-A83A-98AB6D1C911D}" type="pres">
      <dgm:prSet presAssocID="{2C682ACA-0A99-4DA0-A35E-56A09365FA79}" presName="hierRoot2" presStyleCnt="0">
        <dgm:presLayoutVars>
          <dgm:hierBranch val="init"/>
        </dgm:presLayoutVars>
      </dgm:prSet>
      <dgm:spPr/>
    </dgm:pt>
    <dgm:pt modelId="{77BEC5F4-382F-4FB8-8B6A-4F68ADDA58EA}" type="pres">
      <dgm:prSet presAssocID="{2C682ACA-0A99-4DA0-A35E-56A09365FA79}" presName="rootComposite" presStyleCnt="0"/>
      <dgm:spPr/>
    </dgm:pt>
    <dgm:pt modelId="{BE04E5F6-AD72-4825-9CB6-7D4D63F03015}" type="pres">
      <dgm:prSet presAssocID="{2C682ACA-0A99-4DA0-A35E-56A09365FA79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01A24AA-6434-4407-9E78-3C13C5A7FA80}" type="pres">
      <dgm:prSet presAssocID="{2C682ACA-0A99-4DA0-A35E-56A09365FA79}" presName="rootConnector" presStyleLbl="node3" presStyleIdx="5" presStyleCnt="7"/>
      <dgm:spPr/>
      <dgm:t>
        <a:bodyPr/>
        <a:lstStyle/>
        <a:p>
          <a:endParaRPr lang="en-GB"/>
        </a:p>
      </dgm:t>
    </dgm:pt>
    <dgm:pt modelId="{C14D64DC-CC17-49D0-B26B-7B59E0D1303D}" type="pres">
      <dgm:prSet presAssocID="{2C682ACA-0A99-4DA0-A35E-56A09365FA79}" presName="hierChild4" presStyleCnt="0"/>
      <dgm:spPr/>
    </dgm:pt>
    <dgm:pt modelId="{FF0BD6E6-F684-4EAD-ADB0-143F99BD521D}" type="pres">
      <dgm:prSet presAssocID="{2C682ACA-0A99-4DA0-A35E-56A09365FA79}" presName="hierChild5" presStyleCnt="0"/>
      <dgm:spPr/>
    </dgm:pt>
    <dgm:pt modelId="{84A34280-1420-428B-ACC6-B54F45922874}" type="pres">
      <dgm:prSet presAssocID="{B3DDB79B-9F09-4448-AF08-C79D7D46AB6F}" presName="hierChild5" presStyleCnt="0"/>
      <dgm:spPr/>
    </dgm:pt>
    <dgm:pt modelId="{ADD50C51-AA98-4927-8A9A-ECCAD8F61E46}" type="pres">
      <dgm:prSet presAssocID="{8CB447B7-4E84-4AB9-8E2A-2E67F81410BB}" presName="Name37" presStyleLbl="parChTrans1D2" presStyleIdx="4" presStyleCnt="5"/>
      <dgm:spPr/>
    </dgm:pt>
    <dgm:pt modelId="{F4EE1EAC-0FA1-42E8-91A9-36F864693F32}" type="pres">
      <dgm:prSet presAssocID="{B7438D4A-3823-4251-BE8D-2914D4B68173}" presName="hierRoot2" presStyleCnt="0">
        <dgm:presLayoutVars>
          <dgm:hierBranch val="init"/>
        </dgm:presLayoutVars>
      </dgm:prSet>
      <dgm:spPr/>
    </dgm:pt>
    <dgm:pt modelId="{DF6B54D4-96C9-4979-B2B5-B3169188174E}" type="pres">
      <dgm:prSet presAssocID="{B7438D4A-3823-4251-BE8D-2914D4B68173}" presName="rootComposite" presStyleCnt="0"/>
      <dgm:spPr/>
    </dgm:pt>
    <dgm:pt modelId="{9183F74E-1EFE-4FDA-94A9-774CC42640C4}" type="pres">
      <dgm:prSet presAssocID="{B7438D4A-3823-4251-BE8D-2914D4B68173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971FB9A-A476-412B-98C7-6A387D7ABB0C}" type="pres">
      <dgm:prSet presAssocID="{B7438D4A-3823-4251-BE8D-2914D4B68173}" presName="rootConnector" presStyleLbl="node2" presStyleIdx="4" presStyleCnt="5"/>
      <dgm:spPr/>
    </dgm:pt>
    <dgm:pt modelId="{EE1436BF-100E-407D-B0E3-17CF708641A3}" type="pres">
      <dgm:prSet presAssocID="{B7438D4A-3823-4251-BE8D-2914D4B68173}" presName="hierChild4" presStyleCnt="0"/>
      <dgm:spPr/>
    </dgm:pt>
    <dgm:pt modelId="{77E837ED-BB08-4180-B0A7-4565B4AC36B3}" type="pres">
      <dgm:prSet presAssocID="{814318DD-5CBC-439E-8398-BCA76238805A}" presName="Name37" presStyleLbl="parChTrans1D3" presStyleIdx="6" presStyleCnt="7"/>
      <dgm:spPr/>
    </dgm:pt>
    <dgm:pt modelId="{A90B1281-CB83-4AEC-AFA7-3E6525AB98D1}" type="pres">
      <dgm:prSet presAssocID="{0B7F87D0-8F91-4204-999D-7D9085FE395D}" presName="hierRoot2" presStyleCnt="0">
        <dgm:presLayoutVars>
          <dgm:hierBranch val="init"/>
        </dgm:presLayoutVars>
      </dgm:prSet>
      <dgm:spPr/>
    </dgm:pt>
    <dgm:pt modelId="{70B5C5FC-D6CC-4469-949A-8F527FD80D40}" type="pres">
      <dgm:prSet presAssocID="{0B7F87D0-8F91-4204-999D-7D9085FE395D}" presName="rootComposite" presStyleCnt="0"/>
      <dgm:spPr/>
    </dgm:pt>
    <dgm:pt modelId="{6A077EDF-ABF1-49F4-8AAE-0332AABA63FE}" type="pres">
      <dgm:prSet presAssocID="{0B7F87D0-8F91-4204-999D-7D9085FE395D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2A2FEC6-073D-4F28-AA16-3671536032F8}" type="pres">
      <dgm:prSet presAssocID="{0B7F87D0-8F91-4204-999D-7D9085FE395D}" presName="rootConnector" presStyleLbl="node3" presStyleIdx="6" presStyleCnt="7"/>
      <dgm:spPr/>
    </dgm:pt>
    <dgm:pt modelId="{63D5CE34-AF74-4D03-B3D1-7C5045816BD9}" type="pres">
      <dgm:prSet presAssocID="{0B7F87D0-8F91-4204-999D-7D9085FE395D}" presName="hierChild4" presStyleCnt="0"/>
      <dgm:spPr/>
    </dgm:pt>
    <dgm:pt modelId="{C7FB64EC-9DE2-4973-ABD1-37C660A73178}" type="pres">
      <dgm:prSet presAssocID="{0B7F87D0-8F91-4204-999D-7D9085FE395D}" presName="hierChild5" presStyleCnt="0"/>
      <dgm:spPr/>
    </dgm:pt>
    <dgm:pt modelId="{6AA47EB8-A41D-4090-AA4C-ED77096593E7}" type="pres">
      <dgm:prSet presAssocID="{B7438D4A-3823-4251-BE8D-2914D4B68173}" presName="hierChild5" presStyleCnt="0"/>
      <dgm:spPr/>
    </dgm:pt>
    <dgm:pt modelId="{1A8A7FB5-07FA-45E9-918F-852EEF212F3D}" type="pres">
      <dgm:prSet presAssocID="{DBB249AF-4264-417A-A4FE-077067A66CAE}" presName="hierChild3" presStyleCnt="0"/>
      <dgm:spPr/>
    </dgm:pt>
  </dgm:ptLst>
  <dgm:cxnLst>
    <dgm:cxn modelId="{98960E3D-C1B4-4BB2-A022-705AB21A6AA8}" type="presOf" srcId="{8CB447B7-4E84-4AB9-8E2A-2E67F81410BB}" destId="{ADD50C51-AA98-4927-8A9A-ECCAD8F61E46}" srcOrd="0" destOrd="0" presId="urn:microsoft.com/office/officeart/2005/8/layout/orgChart1"/>
    <dgm:cxn modelId="{78B188DF-CC5E-4D42-B88A-624C2E9671BA}" type="presOf" srcId="{070E7EA4-FF59-4CFA-B8F6-0DE702D02FB3}" destId="{2496B50B-81CC-4F1C-AB94-A639F027506C}" srcOrd="0" destOrd="0" presId="urn:microsoft.com/office/officeart/2005/8/layout/orgChart1"/>
    <dgm:cxn modelId="{E62A976C-AF68-4D7A-A491-4069DBD7AD6E}" srcId="{4D363B08-A24E-4E53-9342-F5D9EF40B17D}" destId="{8268C901-F94E-4ED1-97CD-1A149D4EFEBB}" srcOrd="1" destOrd="0" parTransId="{75861291-4779-4493-BDC2-369B43FFCD92}" sibTransId="{89B7D646-72DC-48A6-BCDE-1705FB43C430}"/>
    <dgm:cxn modelId="{A746C51D-8B86-45B1-8637-E5F5F3C03502}" type="presOf" srcId="{85009379-DB81-4365-997A-D18C1F20A639}" destId="{406D968B-FCDD-42A4-9127-7AE98F1217D8}" srcOrd="0" destOrd="0" presId="urn:microsoft.com/office/officeart/2005/8/layout/orgChart1"/>
    <dgm:cxn modelId="{91D3CF82-82F1-401E-AD48-C5F88F5C177A}" type="presOf" srcId="{D1E51852-F03B-4EB5-BE54-505204F8A10F}" destId="{39AD87FE-20B9-4908-886D-0CF0C20927E4}" srcOrd="0" destOrd="0" presId="urn:microsoft.com/office/officeart/2005/8/layout/orgChart1"/>
    <dgm:cxn modelId="{6FE6BAF2-19C8-47E8-B34F-C974AEE1E1DB}" srcId="{DBB249AF-4264-417A-A4FE-077067A66CAE}" destId="{B7438D4A-3823-4251-BE8D-2914D4B68173}" srcOrd="4" destOrd="0" parTransId="{8CB447B7-4E84-4AB9-8E2A-2E67F81410BB}" sibTransId="{6AEA3561-D117-45E3-82F4-FA3E72122F22}"/>
    <dgm:cxn modelId="{0B28DCD5-88CF-4286-9BFD-AB926E48A85C}" type="presOf" srcId="{E1686448-F09A-4B19-BF18-53FE86C30ADE}" destId="{6A711B5E-CE29-4B29-AE32-92B4EC84BD8F}" srcOrd="1" destOrd="0" presId="urn:microsoft.com/office/officeart/2005/8/layout/orgChart1"/>
    <dgm:cxn modelId="{00F73937-03B8-4F29-B01E-8E21B0578CE8}" type="presOf" srcId="{B972C997-CD42-4D3B-A416-9C545BF55E01}" destId="{AD9DEF82-FF77-4F23-9BEA-7C3D336BED63}" srcOrd="1" destOrd="0" presId="urn:microsoft.com/office/officeart/2005/8/layout/orgChart1"/>
    <dgm:cxn modelId="{D4BC5149-661E-48DD-8C39-DA25CC83F1EB}" type="presOf" srcId="{EF6EB77C-B341-4F46-9C31-F0E9470C960C}" destId="{990BB2AD-8721-4BD9-B79B-E03BC3090E25}" srcOrd="1" destOrd="0" presId="urn:microsoft.com/office/officeart/2005/8/layout/orgChart1"/>
    <dgm:cxn modelId="{04375FD3-14D5-4C13-89C4-1709E34F8D0E}" type="presOf" srcId="{B7438D4A-3823-4251-BE8D-2914D4B68173}" destId="{9971FB9A-A476-412B-98C7-6A387D7ABB0C}" srcOrd="1" destOrd="0" presId="urn:microsoft.com/office/officeart/2005/8/layout/orgChart1"/>
    <dgm:cxn modelId="{4C715C2E-E20F-4637-BA1A-2D9A8132C155}" type="presOf" srcId="{B13C35C7-2F7F-4183-8916-F0238C44EDE1}" destId="{C7ABE723-1653-4E1F-9829-87193BAEFE1F}" srcOrd="0" destOrd="0" presId="urn:microsoft.com/office/officeart/2005/8/layout/orgChart1"/>
    <dgm:cxn modelId="{1664112E-8F97-49F8-924E-A1863095A4DF}" type="presOf" srcId="{37E7F6A5-3A9C-483A-8B9F-AD17014F4915}" destId="{37963215-1CDD-429D-BD14-028ED8D47DA1}" srcOrd="0" destOrd="0" presId="urn:microsoft.com/office/officeart/2005/8/layout/orgChart1"/>
    <dgm:cxn modelId="{6624395B-84B7-45EF-BB9E-16308AE05094}" type="presOf" srcId="{4D363B08-A24E-4E53-9342-F5D9EF40B17D}" destId="{781C3B38-D712-4137-9DA1-51CD3AB51268}" srcOrd="0" destOrd="0" presId="urn:microsoft.com/office/officeart/2005/8/layout/orgChart1"/>
    <dgm:cxn modelId="{5334FBB0-04AE-428E-AE92-67FB41890FBE}" type="presOf" srcId="{B7438D4A-3823-4251-BE8D-2914D4B68173}" destId="{9183F74E-1EFE-4FDA-94A9-774CC42640C4}" srcOrd="0" destOrd="0" presId="urn:microsoft.com/office/officeart/2005/8/layout/orgChart1"/>
    <dgm:cxn modelId="{A52401D8-0A55-4F13-AFD1-DB7FF14DC160}" srcId="{DBB249AF-4264-417A-A4FE-077067A66CAE}" destId="{B3DDB79B-9F09-4448-AF08-C79D7D46AB6F}" srcOrd="3" destOrd="0" parTransId="{070E7EA4-FF59-4CFA-B8F6-0DE702D02FB3}" sibTransId="{6BE6AF67-BB6B-4E50-AB1E-E646E3590165}"/>
    <dgm:cxn modelId="{D7BB0D4F-5746-49BD-B51F-D2722A36CE5D}" srcId="{1A9EC610-7DC3-4176-8642-453FDE8E0096}" destId="{DBB249AF-4264-417A-A4FE-077067A66CAE}" srcOrd="0" destOrd="0" parTransId="{F19A3076-861B-4835-AB8B-7BF408840A95}" sibTransId="{995D1B11-35F7-495D-B0D4-84C9ED694DDC}"/>
    <dgm:cxn modelId="{E881200B-B087-4769-B4B7-781EC9A18A31}" type="presOf" srcId="{2C682ACA-0A99-4DA0-A35E-56A09365FA79}" destId="{BE04E5F6-AD72-4825-9CB6-7D4D63F03015}" srcOrd="0" destOrd="0" presId="urn:microsoft.com/office/officeart/2005/8/layout/orgChart1"/>
    <dgm:cxn modelId="{BA49D579-E72F-447E-8E5F-5D8F0F197058}" srcId="{EF6EB77C-B341-4F46-9C31-F0E9470C960C}" destId="{231BC71C-4930-4194-A872-ED847B86E616}" srcOrd="0" destOrd="0" parTransId="{B13C35C7-2F7F-4183-8916-F0238C44EDE1}" sibTransId="{DD2D2CB3-9000-4A4C-92BC-9D87A5A5F8F3}"/>
    <dgm:cxn modelId="{06D77A24-72D4-4CF7-A289-B18DF085180C}" type="presOf" srcId="{0254F537-5773-4346-BEAC-183A70AB43A6}" destId="{9A1479EE-7908-4602-BC6E-9E0DC880F52C}" srcOrd="0" destOrd="0" presId="urn:microsoft.com/office/officeart/2005/8/layout/orgChart1"/>
    <dgm:cxn modelId="{516F4AD0-7C08-4ADC-A9ED-A8D81913212C}" type="presOf" srcId="{B3DDB79B-9F09-4448-AF08-C79D7D46AB6F}" destId="{9B1B8949-4958-4A44-9226-A2860BFC7C4E}" srcOrd="0" destOrd="0" presId="urn:microsoft.com/office/officeart/2005/8/layout/orgChart1"/>
    <dgm:cxn modelId="{CC57E029-0F30-43E6-A27E-4D8E4C3C74FB}" srcId="{DBB249AF-4264-417A-A4FE-077067A66CAE}" destId="{EF6EB77C-B341-4F46-9C31-F0E9470C960C}" srcOrd="1" destOrd="0" parTransId="{85009379-DB81-4365-997A-D18C1F20A639}" sibTransId="{0EC40894-99A8-4A52-86AD-3E337A99CD15}"/>
    <dgm:cxn modelId="{539BB3C0-4B0C-4A16-8CBA-3C5F4B087E2D}" srcId="{DBB249AF-4264-417A-A4FE-077067A66CAE}" destId="{4D363B08-A24E-4E53-9342-F5D9EF40B17D}" srcOrd="0" destOrd="0" parTransId="{0254F537-5773-4346-BEAC-183A70AB43A6}" sibTransId="{0FC82294-C17C-400D-912E-4C96D2F3DFDA}"/>
    <dgm:cxn modelId="{AC2F4E74-455B-4939-8A30-4D1803877135}" type="presOf" srcId="{0B7F87D0-8F91-4204-999D-7D9085FE395D}" destId="{6A077EDF-ABF1-49F4-8AAE-0332AABA63FE}" srcOrd="0" destOrd="0" presId="urn:microsoft.com/office/officeart/2005/8/layout/orgChart1"/>
    <dgm:cxn modelId="{347FB037-72F1-4D9A-A0D3-83EE6A392055}" type="presOf" srcId="{B972C997-CD42-4D3B-A416-9C545BF55E01}" destId="{DE5C7F4E-91B0-45A8-9EDA-0E5422C9CD03}" srcOrd="0" destOrd="0" presId="urn:microsoft.com/office/officeart/2005/8/layout/orgChart1"/>
    <dgm:cxn modelId="{8DA8957A-0E30-457C-BE78-9E30F8AEB7B9}" type="presOf" srcId="{0B7F87D0-8F91-4204-999D-7D9085FE395D}" destId="{F2A2FEC6-073D-4F28-AA16-3671536032F8}" srcOrd="1" destOrd="0" presId="urn:microsoft.com/office/officeart/2005/8/layout/orgChart1"/>
    <dgm:cxn modelId="{A92FF148-B85E-42A8-901A-91A6E138A181}" type="presOf" srcId="{B3DDB79B-9F09-4448-AF08-C79D7D46AB6F}" destId="{78CC150F-AA84-4A65-94A8-CE8B260C19F0}" srcOrd="1" destOrd="0" presId="urn:microsoft.com/office/officeart/2005/8/layout/orgChart1"/>
    <dgm:cxn modelId="{E71D3B12-191A-4642-93EA-705CB728BBCF}" type="presOf" srcId="{4D363B08-A24E-4E53-9342-F5D9EF40B17D}" destId="{EA47E115-DEB4-4B0D-88B3-14C9AC00ECD7}" srcOrd="1" destOrd="0" presId="urn:microsoft.com/office/officeart/2005/8/layout/orgChart1"/>
    <dgm:cxn modelId="{9B1079B3-C35F-477C-B879-10FDD0F223FF}" type="presOf" srcId="{EF6EB77C-B341-4F46-9C31-F0E9470C960C}" destId="{F6488B30-600F-408C-AC00-8A1458D1E3DE}" srcOrd="0" destOrd="0" presId="urn:microsoft.com/office/officeart/2005/8/layout/orgChart1"/>
    <dgm:cxn modelId="{F66014DE-F71E-49F2-B378-85C0B3351659}" type="presOf" srcId="{75861291-4779-4493-BDC2-369B43FFCD92}" destId="{216F8230-6BA2-4C6F-8A12-06C058ACF3C3}" srcOrd="0" destOrd="0" presId="urn:microsoft.com/office/officeart/2005/8/layout/orgChart1"/>
    <dgm:cxn modelId="{EA94D3EC-F9FC-4913-8B93-B20235D2D650}" type="presOf" srcId="{2DA72675-2950-4A8F-8BC1-6FFA5CDFAED1}" destId="{55DEB990-CBCF-45B2-A123-A9ECC3F811E7}" srcOrd="0" destOrd="0" presId="urn:microsoft.com/office/officeart/2005/8/layout/orgChart1"/>
    <dgm:cxn modelId="{94DC2CD2-72A6-4817-835E-623F4EEDB92A}" srcId="{E1686448-F09A-4B19-BF18-53FE86C30ADE}" destId="{6678BD99-A974-4494-A660-C40345EF67BB}" srcOrd="0" destOrd="0" parTransId="{D1E51852-F03B-4EB5-BE54-505204F8A10F}" sibTransId="{BC7FE38D-3ACC-45F6-B5CD-06ABCEB709FE}"/>
    <dgm:cxn modelId="{7CE72100-C6E5-4D86-A197-C439E86D7979}" type="presOf" srcId="{2C682ACA-0A99-4DA0-A35E-56A09365FA79}" destId="{E01A24AA-6434-4407-9E78-3C13C5A7FA80}" srcOrd="1" destOrd="0" presId="urn:microsoft.com/office/officeart/2005/8/layout/orgChart1"/>
    <dgm:cxn modelId="{1CA89C8D-B6A3-4E38-993A-DD6A17584525}" type="presOf" srcId="{5E969640-0B07-4DE6-9574-508475CA52EB}" destId="{CCCFB922-2FC8-4B54-B7B9-9B5011686EE0}" srcOrd="0" destOrd="0" presId="urn:microsoft.com/office/officeart/2005/8/layout/orgChart1"/>
    <dgm:cxn modelId="{DDCF5D5C-8710-4662-80CD-BF8498EC6C61}" srcId="{4D363B08-A24E-4E53-9342-F5D9EF40B17D}" destId="{B972C997-CD42-4D3B-A416-9C545BF55E01}" srcOrd="0" destOrd="0" parTransId="{95FC3AE6-6C7B-49EB-8B84-28E3791ED081}" sibTransId="{CB98A702-1918-4D2F-A603-C4AC9C83A619}"/>
    <dgm:cxn modelId="{2AFAB1AB-D131-472B-89C1-8AF6BDC9190D}" type="presOf" srcId="{8268C901-F94E-4ED1-97CD-1A149D4EFEBB}" destId="{02ECC533-4201-4BC5-B413-092C677AD7BD}" srcOrd="1" destOrd="0" presId="urn:microsoft.com/office/officeart/2005/8/layout/orgChart1"/>
    <dgm:cxn modelId="{FFE1F8CC-24C6-422D-B1FB-16A60B18196F}" type="presOf" srcId="{6678BD99-A974-4494-A660-C40345EF67BB}" destId="{C9FE41EA-31F2-4B34-B356-C9343EEDA19F}" srcOrd="1" destOrd="0" presId="urn:microsoft.com/office/officeart/2005/8/layout/orgChart1"/>
    <dgm:cxn modelId="{C1313DFF-F061-4EEF-AAF1-B5EE56C388C0}" srcId="{B3DDB79B-9F09-4448-AF08-C79D7D46AB6F}" destId="{2DA72675-2950-4A8F-8BC1-6FFA5CDFAED1}" srcOrd="0" destOrd="0" parTransId="{5E969640-0B07-4DE6-9574-508475CA52EB}" sibTransId="{1A16849D-11F4-4A3D-9987-CC8D884E0B46}"/>
    <dgm:cxn modelId="{401E9F1B-1ADA-411E-9668-8F91A697C282}" type="presOf" srcId="{DBB249AF-4264-417A-A4FE-077067A66CAE}" destId="{41951969-A1E8-4D28-A9EB-13084B76498F}" srcOrd="1" destOrd="0" presId="urn:microsoft.com/office/officeart/2005/8/layout/orgChart1"/>
    <dgm:cxn modelId="{7FE73BBD-D2E6-4B5F-BFC4-CE09AD1D92F4}" type="presOf" srcId="{2DA72675-2950-4A8F-8BC1-6FFA5CDFAED1}" destId="{C4F4653E-89E1-4C7D-978F-2177894B844D}" srcOrd="1" destOrd="0" presId="urn:microsoft.com/office/officeart/2005/8/layout/orgChart1"/>
    <dgm:cxn modelId="{D769B18C-700C-4A03-B980-6E3B1042BA8C}" srcId="{B3DDB79B-9F09-4448-AF08-C79D7D46AB6F}" destId="{2C682ACA-0A99-4DA0-A35E-56A09365FA79}" srcOrd="1" destOrd="0" parTransId="{36EDD1C7-CC73-4CA7-A12F-4BB7AC8CD5C2}" sibTransId="{CC1FF065-1872-451E-A5E0-4BF868A79371}"/>
    <dgm:cxn modelId="{568D91CB-DEE2-4E38-AAAF-846BAFE6A578}" type="presOf" srcId="{E1686448-F09A-4B19-BF18-53FE86C30ADE}" destId="{48A17763-E28B-4B68-88E5-FF76CC5DA220}" srcOrd="0" destOrd="0" presId="urn:microsoft.com/office/officeart/2005/8/layout/orgChart1"/>
    <dgm:cxn modelId="{C56259EE-010A-4F23-8AA6-2176460D979E}" type="presOf" srcId="{6678BD99-A974-4494-A660-C40345EF67BB}" destId="{D98BBAE0-4F0B-4EAC-B8CA-6DE84993B71A}" srcOrd="0" destOrd="0" presId="urn:microsoft.com/office/officeart/2005/8/layout/orgChart1"/>
    <dgm:cxn modelId="{A95F57E0-A160-4D07-86FD-714ABCB9626C}" type="presOf" srcId="{814318DD-5CBC-439E-8398-BCA76238805A}" destId="{77E837ED-BB08-4180-B0A7-4565B4AC36B3}" srcOrd="0" destOrd="0" presId="urn:microsoft.com/office/officeart/2005/8/layout/orgChart1"/>
    <dgm:cxn modelId="{5E21FB6F-912A-467B-A5E8-EE21B67A7700}" type="presOf" srcId="{95FC3AE6-6C7B-49EB-8B84-28E3791ED081}" destId="{1C9429E0-98B8-4108-8892-7269AEAB7505}" srcOrd="0" destOrd="0" presId="urn:microsoft.com/office/officeart/2005/8/layout/orgChart1"/>
    <dgm:cxn modelId="{F23BDB1F-D1DC-4D6D-AF97-D1EDCFC3D2B9}" type="presOf" srcId="{231BC71C-4930-4194-A872-ED847B86E616}" destId="{E1B2AF25-6C4D-4E6E-B102-6DD1BC12B892}" srcOrd="1" destOrd="0" presId="urn:microsoft.com/office/officeart/2005/8/layout/orgChart1"/>
    <dgm:cxn modelId="{3928B68C-0253-4BAC-8255-6D87309EE124}" type="presOf" srcId="{36EDD1C7-CC73-4CA7-A12F-4BB7AC8CD5C2}" destId="{27AFD052-9C3A-4E4C-AD89-08624347038D}" srcOrd="0" destOrd="0" presId="urn:microsoft.com/office/officeart/2005/8/layout/orgChart1"/>
    <dgm:cxn modelId="{BF091D86-611D-4CA5-9B58-5D9C0D8F5D45}" type="presOf" srcId="{8268C901-F94E-4ED1-97CD-1A149D4EFEBB}" destId="{99AA9753-4787-4C00-89FD-F026526602A2}" srcOrd="0" destOrd="0" presId="urn:microsoft.com/office/officeart/2005/8/layout/orgChart1"/>
    <dgm:cxn modelId="{0809935F-0E04-4BDA-86E7-9046B8957BF4}" type="presOf" srcId="{DBB249AF-4264-417A-A4FE-077067A66CAE}" destId="{73766A3E-8C5F-46D8-B6D2-D2379C6A7CAD}" srcOrd="0" destOrd="0" presId="urn:microsoft.com/office/officeart/2005/8/layout/orgChart1"/>
    <dgm:cxn modelId="{539A7877-3DD1-4E29-AD98-22F42B59D146}" srcId="{B7438D4A-3823-4251-BE8D-2914D4B68173}" destId="{0B7F87D0-8F91-4204-999D-7D9085FE395D}" srcOrd="0" destOrd="0" parTransId="{814318DD-5CBC-439E-8398-BCA76238805A}" sibTransId="{4C2C1798-6F55-44C4-9A6F-A461D39BE9A9}"/>
    <dgm:cxn modelId="{3349ED58-7345-4170-96DF-E772E8D7B795}" type="presOf" srcId="{1A9EC610-7DC3-4176-8642-453FDE8E0096}" destId="{30509A47-96DE-4E14-BB0E-679ACDBCB3BF}" srcOrd="0" destOrd="0" presId="urn:microsoft.com/office/officeart/2005/8/layout/orgChart1"/>
    <dgm:cxn modelId="{0A0C358E-FBEB-44BF-A7ED-3282A2347252}" srcId="{DBB249AF-4264-417A-A4FE-077067A66CAE}" destId="{E1686448-F09A-4B19-BF18-53FE86C30ADE}" srcOrd="2" destOrd="0" parTransId="{37E7F6A5-3A9C-483A-8B9F-AD17014F4915}" sibTransId="{ED86A46A-1BAF-4621-8EAC-D427D61AD0BE}"/>
    <dgm:cxn modelId="{F4D860A4-9664-4D17-B5D7-280B46528D65}" type="presOf" srcId="{231BC71C-4930-4194-A872-ED847B86E616}" destId="{E540BE7B-2111-4436-8539-45D88ECEACCB}" srcOrd="0" destOrd="0" presId="urn:microsoft.com/office/officeart/2005/8/layout/orgChart1"/>
    <dgm:cxn modelId="{6B923B04-0623-487C-98EF-E787EABF2976}" type="presParOf" srcId="{30509A47-96DE-4E14-BB0E-679ACDBCB3BF}" destId="{DADC09B0-A2CF-4CD0-B54C-B0B3E9817BF3}" srcOrd="0" destOrd="0" presId="urn:microsoft.com/office/officeart/2005/8/layout/orgChart1"/>
    <dgm:cxn modelId="{47C2C1F5-ED9D-45AF-AA13-7C2B4B6C3A3B}" type="presParOf" srcId="{DADC09B0-A2CF-4CD0-B54C-B0B3E9817BF3}" destId="{D31A7B71-5275-408A-A551-63F886FED128}" srcOrd="0" destOrd="0" presId="urn:microsoft.com/office/officeart/2005/8/layout/orgChart1"/>
    <dgm:cxn modelId="{7D20F624-1097-4F4C-8192-87697BB81AE4}" type="presParOf" srcId="{D31A7B71-5275-408A-A551-63F886FED128}" destId="{73766A3E-8C5F-46D8-B6D2-D2379C6A7CAD}" srcOrd="0" destOrd="0" presId="urn:microsoft.com/office/officeart/2005/8/layout/orgChart1"/>
    <dgm:cxn modelId="{25E55462-3BB4-4B9B-A7CE-25BD4DF20D31}" type="presParOf" srcId="{D31A7B71-5275-408A-A551-63F886FED128}" destId="{41951969-A1E8-4D28-A9EB-13084B76498F}" srcOrd="1" destOrd="0" presId="urn:microsoft.com/office/officeart/2005/8/layout/orgChart1"/>
    <dgm:cxn modelId="{FAA77787-D391-4D10-930A-A9598CCF011D}" type="presParOf" srcId="{DADC09B0-A2CF-4CD0-B54C-B0B3E9817BF3}" destId="{27B1C349-CE14-45A2-962C-C32CE44B87A1}" srcOrd="1" destOrd="0" presId="urn:microsoft.com/office/officeart/2005/8/layout/orgChart1"/>
    <dgm:cxn modelId="{5A1ADEC7-341E-42EA-B037-52616A451456}" type="presParOf" srcId="{27B1C349-CE14-45A2-962C-C32CE44B87A1}" destId="{9A1479EE-7908-4602-BC6E-9E0DC880F52C}" srcOrd="0" destOrd="0" presId="urn:microsoft.com/office/officeart/2005/8/layout/orgChart1"/>
    <dgm:cxn modelId="{D3C456AB-74A8-44D0-8D45-ACB44C107CF7}" type="presParOf" srcId="{27B1C349-CE14-45A2-962C-C32CE44B87A1}" destId="{A8348586-0BA6-4D96-9F69-869673AEC245}" srcOrd="1" destOrd="0" presId="urn:microsoft.com/office/officeart/2005/8/layout/orgChart1"/>
    <dgm:cxn modelId="{11B93BCE-1038-4EE5-956C-35C5096420F0}" type="presParOf" srcId="{A8348586-0BA6-4D96-9F69-869673AEC245}" destId="{0BB36053-91D5-4B29-AB90-75B737356D9B}" srcOrd="0" destOrd="0" presId="urn:microsoft.com/office/officeart/2005/8/layout/orgChart1"/>
    <dgm:cxn modelId="{B9044124-6A0E-488E-ABEB-A7738E4A258B}" type="presParOf" srcId="{0BB36053-91D5-4B29-AB90-75B737356D9B}" destId="{781C3B38-D712-4137-9DA1-51CD3AB51268}" srcOrd="0" destOrd="0" presId="urn:microsoft.com/office/officeart/2005/8/layout/orgChart1"/>
    <dgm:cxn modelId="{1CB17157-108B-4434-A50B-FB2CDA3B5FA7}" type="presParOf" srcId="{0BB36053-91D5-4B29-AB90-75B737356D9B}" destId="{EA47E115-DEB4-4B0D-88B3-14C9AC00ECD7}" srcOrd="1" destOrd="0" presId="urn:microsoft.com/office/officeart/2005/8/layout/orgChart1"/>
    <dgm:cxn modelId="{4313DCA1-67AC-4353-B583-3A07CF2D926F}" type="presParOf" srcId="{A8348586-0BA6-4D96-9F69-869673AEC245}" destId="{BF5568A2-7CC2-4C13-857D-E7875804798F}" srcOrd="1" destOrd="0" presId="urn:microsoft.com/office/officeart/2005/8/layout/orgChart1"/>
    <dgm:cxn modelId="{E082F81C-6BCC-4863-A64A-03F279D29147}" type="presParOf" srcId="{BF5568A2-7CC2-4C13-857D-E7875804798F}" destId="{1C9429E0-98B8-4108-8892-7269AEAB7505}" srcOrd="0" destOrd="0" presId="urn:microsoft.com/office/officeart/2005/8/layout/orgChart1"/>
    <dgm:cxn modelId="{8D905629-0B90-4FC2-949D-545153628248}" type="presParOf" srcId="{BF5568A2-7CC2-4C13-857D-E7875804798F}" destId="{01659485-5ABB-42A9-A1BD-CD9C312249B1}" srcOrd="1" destOrd="0" presId="urn:microsoft.com/office/officeart/2005/8/layout/orgChart1"/>
    <dgm:cxn modelId="{B28658F9-D884-47B3-95BE-72D87AC6FF52}" type="presParOf" srcId="{01659485-5ABB-42A9-A1BD-CD9C312249B1}" destId="{717E8E40-E266-4A4C-BE22-E6A46F7C962E}" srcOrd="0" destOrd="0" presId="urn:microsoft.com/office/officeart/2005/8/layout/orgChart1"/>
    <dgm:cxn modelId="{0138F830-0806-4AB9-8504-0F1B904C67B5}" type="presParOf" srcId="{717E8E40-E266-4A4C-BE22-E6A46F7C962E}" destId="{DE5C7F4E-91B0-45A8-9EDA-0E5422C9CD03}" srcOrd="0" destOrd="0" presId="urn:microsoft.com/office/officeart/2005/8/layout/orgChart1"/>
    <dgm:cxn modelId="{A6D3E7DF-0BEC-48EB-BC15-7022D9C02195}" type="presParOf" srcId="{717E8E40-E266-4A4C-BE22-E6A46F7C962E}" destId="{AD9DEF82-FF77-4F23-9BEA-7C3D336BED63}" srcOrd="1" destOrd="0" presId="urn:microsoft.com/office/officeart/2005/8/layout/orgChart1"/>
    <dgm:cxn modelId="{08E226C2-78DF-4113-A326-884648DD0879}" type="presParOf" srcId="{01659485-5ABB-42A9-A1BD-CD9C312249B1}" destId="{007385F4-32D4-4D6B-9170-F284FAFA9536}" srcOrd="1" destOrd="0" presId="urn:microsoft.com/office/officeart/2005/8/layout/orgChart1"/>
    <dgm:cxn modelId="{1137F55D-CE6B-4C49-95A3-5C1E26C97DF8}" type="presParOf" srcId="{01659485-5ABB-42A9-A1BD-CD9C312249B1}" destId="{A50D2423-4F8F-42B3-84A7-E081C3B190BD}" srcOrd="2" destOrd="0" presId="urn:microsoft.com/office/officeart/2005/8/layout/orgChart1"/>
    <dgm:cxn modelId="{2D6C3A35-16FA-464B-818D-D461578603D2}" type="presParOf" srcId="{BF5568A2-7CC2-4C13-857D-E7875804798F}" destId="{216F8230-6BA2-4C6F-8A12-06C058ACF3C3}" srcOrd="2" destOrd="0" presId="urn:microsoft.com/office/officeart/2005/8/layout/orgChart1"/>
    <dgm:cxn modelId="{769A00AC-FD2D-4374-9D86-1F5CC1B44C2D}" type="presParOf" srcId="{BF5568A2-7CC2-4C13-857D-E7875804798F}" destId="{79728679-0D71-47C2-92DC-1AFA1669EF19}" srcOrd="3" destOrd="0" presId="urn:microsoft.com/office/officeart/2005/8/layout/orgChart1"/>
    <dgm:cxn modelId="{B0D0CB9E-3521-4863-80EA-B437C13B968F}" type="presParOf" srcId="{79728679-0D71-47C2-92DC-1AFA1669EF19}" destId="{E187275A-0E42-4D26-97BE-6706913104E1}" srcOrd="0" destOrd="0" presId="urn:microsoft.com/office/officeart/2005/8/layout/orgChart1"/>
    <dgm:cxn modelId="{C8505A6E-E222-4665-82CD-48277608DDEC}" type="presParOf" srcId="{E187275A-0E42-4D26-97BE-6706913104E1}" destId="{99AA9753-4787-4C00-89FD-F026526602A2}" srcOrd="0" destOrd="0" presId="urn:microsoft.com/office/officeart/2005/8/layout/orgChart1"/>
    <dgm:cxn modelId="{C9F63F50-D7A1-4301-A13E-AF7F81AFAC40}" type="presParOf" srcId="{E187275A-0E42-4D26-97BE-6706913104E1}" destId="{02ECC533-4201-4BC5-B413-092C677AD7BD}" srcOrd="1" destOrd="0" presId="urn:microsoft.com/office/officeart/2005/8/layout/orgChart1"/>
    <dgm:cxn modelId="{AC998D3A-FA89-4A37-952F-4D954E532A66}" type="presParOf" srcId="{79728679-0D71-47C2-92DC-1AFA1669EF19}" destId="{D5A96CC0-A292-47A5-A3D0-C55A8ACF8DB0}" srcOrd="1" destOrd="0" presId="urn:microsoft.com/office/officeart/2005/8/layout/orgChart1"/>
    <dgm:cxn modelId="{44D0F56E-BC78-40F3-9EF5-63D2D6DD55B6}" type="presParOf" srcId="{79728679-0D71-47C2-92DC-1AFA1669EF19}" destId="{AB89451E-B545-4EFC-B743-22C2E07B94D4}" srcOrd="2" destOrd="0" presId="urn:microsoft.com/office/officeart/2005/8/layout/orgChart1"/>
    <dgm:cxn modelId="{46E3BDC4-4CC3-486E-968B-5EDB51CD100B}" type="presParOf" srcId="{A8348586-0BA6-4D96-9F69-869673AEC245}" destId="{3878849D-C5C2-4659-A786-F836BE430E07}" srcOrd="2" destOrd="0" presId="urn:microsoft.com/office/officeart/2005/8/layout/orgChart1"/>
    <dgm:cxn modelId="{F631D111-F024-4296-B77A-75C840D5A438}" type="presParOf" srcId="{27B1C349-CE14-45A2-962C-C32CE44B87A1}" destId="{406D968B-FCDD-42A4-9127-7AE98F1217D8}" srcOrd="2" destOrd="0" presId="urn:microsoft.com/office/officeart/2005/8/layout/orgChart1"/>
    <dgm:cxn modelId="{83B0954E-60D2-4793-A576-C45D71883546}" type="presParOf" srcId="{27B1C349-CE14-45A2-962C-C32CE44B87A1}" destId="{1365642D-1F1A-4E92-BD89-23F8381B0C68}" srcOrd="3" destOrd="0" presId="urn:microsoft.com/office/officeart/2005/8/layout/orgChart1"/>
    <dgm:cxn modelId="{F82DBB69-8BED-4BE1-9496-5407A6E5FD8B}" type="presParOf" srcId="{1365642D-1F1A-4E92-BD89-23F8381B0C68}" destId="{5CEAE7E2-09E3-4A2A-9C8A-AECCEB0AB5CE}" srcOrd="0" destOrd="0" presId="urn:microsoft.com/office/officeart/2005/8/layout/orgChart1"/>
    <dgm:cxn modelId="{3509D947-07E8-4FF9-B6CD-7088AB237598}" type="presParOf" srcId="{5CEAE7E2-09E3-4A2A-9C8A-AECCEB0AB5CE}" destId="{F6488B30-600F-408C-AC00-8A1458D1E3DE}" srcOrd="0" destOrd="0" presId="urn:microsoft.com/office/officeart/2005/8/layout/orgChart1"/>
    <dgm:cxn modelId="{50A22D9A-375D-42EC-ADA1-89A9396B64E3}" type="presParOf" srcId="{5CEAE7E2-09E3-4A2A-9C8A-AECCEB0AB5CE}" destId="{990BB2AD-8721-4BD9-B79B-E03BC3090E25}" srcOrd="1" destOrd="0" presId="urn:microsoft.com/office/officeart/2005/8/layout/orgChart1"/>
    <dgm:cxn modelId="{6329AF7F-DBA2-4610-8679-2625C6C95420}" type="presParOf" srcId="{1365642D-1F1A-4E92-BD89-23F8381B0C68}" destId="{CE11BD3C-F80A-4B9B-98B3-CD326A3DB046}" srcOrd="1" destOrd="0" presId="urn:microsoft.com/office/officeart/2005/8/layout/orgChart1"/>
    <dgm:cxn modelId="{9731CE0B-78BC-4E92-9231-892AEA06D691}" type="presParOf" srcId="{CE11BD3C-F80A-4B9B-98B3-CD326A3DB046}" destId="{C7ABE723-1653-4E1F-9829-87193BAEFE1F}" srcOrd="0" destOrd="0" presId="urn:microsoft.com/office/officeart/2005/8/layout/orgChart1"/>
    <dgm:cxn modelId="{D949081D-82C8-4BCC-8F63-DBB496999FC3}" type="presParOf" srcId="{CE11BD3C-F80A-4B9B-98B3-CD326A3DB046}" destId="{7FAEE90D-E4E5-4177-A3A9-7F18D3A66E96}" srcOrd="1" destOrd="0" presId="urn:microsoft.com/office/officeart/2005/8/layout/orgChart1"/>
    <dgm:cxn modelId="{1BCCB205-FCC1-41E3-8F53-CF989798D6A0}" type="presParOf" srcId="{7FAEE90D-E4E5-4177-A3A9-7F18D3A66E96}" destId="{633A14E8-EEF3-436B-9852-E8BADB043881}" srcOrd="0" destOrd="0" presId="urn:microsoft.com/office/officeart/2005/8/layout/orgChart1"/>
    <dgm:cxn modelId="{FBDDDE7B-BBB6-4C08-BFCF-72CA98D884AB}" type="presParOf" srcId="{633A14E8-EEF3-436B-9852-E8BADB043881}" destId="{E540BE7B-2111-4436-8539-45D88ECEACCB}" srcOrd="0" destOrd="0" presId="urn:microsoft.com/office/officeart/2005/8/layout/orgChart1"/>
    <dgm:cxn modelId="{67F541B9-C0D8-431E-B678-563EC5ADAE9E}" type="presParOf" srcId="{633A14E8-EEF3-436B-9852-E8BADB043881}" destId="{E1B2AF25-6C4D-4E6E-B102-6DD1BC12B892}" srcOrd="1" destOrd="0" presId="urn:microsoft.com/office/officeart/2005/8/layout/orgChart1"/>
    <dgm:cxn modelId="{E8DAB077-10F4-4FB4-A52A-9623E7333F73}" type="presParOf" srcId="{7FAEE90D-E4E5-4177-A3A9-7F18D3A66E96}" destId="{A0A62E3D-71F7-4040-B94B-61DFE3ED0779}" srcOrd="1" destOrd="0" presId="urn:microsoft.com/office/officeart/2005/8/layout/orgChart1"/>
    <dgm:cxn modelId="{01992777-918F-48A8-B80F-A4F299A1E1F3}" type="presParOf" srcId="{7FAEE90D-E4E5-4177-A3A9-7F18D3A66E96}" destId="{E1E8CC9F-D9E8-47F3-B77D-E230079F758F}" srcOrd="2" destOrd="0" presId="urn:microsoft.com/office/officeart/2005/8/layout/orgChart1"/>
    <dgm:cxn modelId="{91A5AB72-35EE-4C2C-B99C-8A13C5AE0111}" type="presParOf" srcId="{1365642D-1F1A-4E92-BD89-23F8381B0C68}" destId="{D427B7D6-ADAA-4C88-8DDA-7453A3D176CE}" srcOrd="2" destOrd="0" presId="urn:microsoft.com/office/officeart/2005/8/layout/orgChart1"/>
    <dgm:cxn modelId="{258F4583-8CA9-4016-B0EE-8A5ABB40FAE2}" type="presParOf" srcId="{27B1C349-CE14-45A2-962C-C32CE44B87A1}" destId="{37963215-1CDD-429D-BD14-028ED8D47DA1}" srcOrd="4" destOrd="0" presId="urn:microsoft.com/office/officeart/2005/8/layout/orgChart1"/>
    <dgm:cxn modelId="{8216FDC8-56BF-45DA-B2E7-8D421D8CB711}" type="presParOf" srcId="{27B1C349-CE14-45A2-962C-C32CE44B87A1}" destId="{2E64950F-2CDC-4CF7-B124-1C91A9E60612}" srcOrd="5" destOrd="0" presId="urn:microsoft.com/office/officeart/2005/8/layout/orgChart1"/>
    <dgm:cxn modelId="{C198B7C9-3F7C-4DBE-A15A-4D88C7046B7C}" type="presParOf" srcId="{2E64950F-2CDC-4CF7-B124-1C91A9E60612}" destId="{EF5B91CB-E678-4063-8FE0-8D738F283BAA}" srcOrd="0" destOrd="0" presId="urn:microsoft.com/office/officeart/2005/8/layout/orgChart1"/>
    <dgm:cxn modelId="{9DE44E5B-BC92-41FF-9CE5-EBB7D5E79BF6}" type="presParOf" srcId="{EF5B91CB-E678-4063-8FE0-8D738F283BAA}" destId="{48A17763-E28B-4B68-88E5-FF76CC5DA220}" srcOrd="0" destOrd="0" presId="urn:microsoft.com/office/officeart/2005/8/layout/orgChart1"/>
    <dgm:cxn modelId="{FC5E68C3-5718-415E-A32B-1929453875A7}" type="presParOf" srcId="{EF5B91CB-E678-4063-8FE0-8D738F283BAA}" destId="{6A711B5E-CE29-4B29-AE32-92B4EC84BD8F}" srcOrd="1" destOrd="0" presId="urn:microsoft.com/office/officeart/2005/8/layout/orgChart1"/>
    <dgm:cxn modelId="{64C72D5F-E64F-4331-A5A2-5995CB883304}" type="presParOf" srcId="{2E64950F-2CDC-4CF7-B124-1C91A9E60612}" destId="{631552D7-C5AD-4394-A4B5-50F947293B9D}" srcOrd="1" destOrd="0" presId="urn:microsoft.com/office/officeart/2005/8/layout/orgChart1"/>
    <dgm:cxn modelId="{C3114540-4C76-4A85-A268-BF6B8B64ABF6}" type="presParOf" srcId="{631552D7-C5AD-4394-A4B5-50F947293B9D}" destId="{39AD87FE-20B9-4908-886D-0CF0C20927E4}" srcOrd="0" destOrd="0" presId="urn:microsoft.com/office/officeart/2005/8/layout/orgChart1"/>
    <dgm:cxn modelId="{4759EA88-E49C-4F5C-B5A8-B049DA3B3171}" type="presParOf" srcId="{631552D7-C5AD-4394-A4B5-50F947293B9D}" destId="{4B2D9201-13BA-4010-B655-349A49BE7438}" srcOrd="1" destOrd="0" presId="urn:microsoft.com/office/officeart/2005/8/layout/orgChart1"/>
    <dgm:cxn modelId="{035C8F5F-D7DE-4634-8279-A94CBC4B1CFC}" type="presParOf" srcId="{4B2D9201-13BA-4010-B655-349A49BE7438}" destId="{2F5CC41C-9C2B-4B4B-9E9C-DFA753EFAD2B}" srcOrd="0" destOrd="0" presId="urn:microsoft.com/office/officeart/2005/8/layout/orgChart1"/>
    <dgm:cxn modelId="{0CFC813E-3EDB-4A78-8BD0-104415B69F8F}" type="presParOf" srcId="{2F5CC41C-9C2B-4B4B-9E9C-DFA753EFAD2B}" destId="{D98BBAE0-4F0B-4EAC-B8CA-6DE84993B71A}" srcOrd="0" destOrd="0" presId="urn:microsoft.com/office/officeart/2005/8/layout/orgChart1"/>
    <dgm:cxn modelId="{D72BB24E-49A7-4874-8618-019F3BAFBF4B}" type="presParOf" srcId="{2F5CC41C-9C2B-4B4B-9E9C-DFA753EFAD2B}" destId="{C9FE41EA-31F2-4B34-B356-C9343EEDA19F}" srcOrd="1" destOrd="0" presId="urn:microsoft.com/office/officeart/2005/8/layout/orgChart1"/>
    <dgm:cxn modelId="{D30F9933-776A-4855-9EBE-2E0081C2CEA0}" type="presParOf" srcId="{4B2D9201-13BA-4010-B655-349A49BE7438}" destId="{35B00F21-FBE4-4F1F-BE08-6D6EEEB62541}" srcOrd="1" destOrd="0" presId="urn:microsoft.com/office/officeart/2005/8/layout/orgChart1"/>
    <dgm:cxn modelId="{1CAB620F-31BB-419E-9FBA-DD9148D53CB8}" type="presParOf" srcId="{4B2D9201-13BA-4010-B655-349A49BE7438}" destId="{D966D7F4-9DB2-4D48-A435-8868BCD254F2}" srcOrd="2" destOrd="0" presId="urn:microsoft.com/office/officeart/2005/8/layout/orgChart1"/>
    <dgm:cxn modelId="{7BD79E49-8EE9-448F-9EC1-41B7251266DE}" type="presParOf" srcId="{2E64950F-2CDC-4CF7-B124-1C91A9E60612}" destId="{AD551DA1-3B6F-46BE-84D0-366EDBD1865D}" srcOrd="2" destOrd="0" presId="urn:microsoft.com/office/officeart/2005/8/layout/orgChart1"/>
    <dgm:cxn modelId="{F57EA225-F895-4622-B1AA-04C9CE43DCC3}" type="presParOf" srcId="{27B1C349-CE14-45A2-962C-C32CE44B87A1}" destId="{2496B50B-81CC-4F1C-AB94-A639F027506C}" srcOrd="6" destOrd="0" presId="urn:microsoft.com/office/officeart/2005/8/layout/orgChart1"/>
    <dgm:cxn modelId="{28332105-5ADB-48E9-9B01-9D307CBE58D7}" type="presParOf" srcId="{27B1C349-CE14-45A2-962C-C32CE44B87A1}" destId="{055FF1ED-6170-43D5-AADA-F3E8BB5F5C02}" srcOrd="7" destOrd="0" presId="urn:microsoft.com/office/officeart/2005/8/layout/orgChart1"/>
    <dgm:cxn modelId="{0FD57B80-FDC3-49F7-8BED-3D9B2CF1F098}" type="presParOf" srcId="{055FF1ED-6170-43D5-AADA-F3E8BB5F5C02}" destId="{4E89F0FC-0518-445D-A411-19D0A18716F1}" srcOrd="0" destOrd="0" presId="urn:microsoft.com/office/officeart/2005/8/layout/orgChart1"/>
    <dgm:cxn modelId="{F80085D8-DFEB-4887-903D-7AE6B85084C3}" type="presParOf" srcId="{4E89F0FC-0518-445D-A411-19D0A18716F1}" destId="{9B1B8949-4958-4A44-9226-A2860BFC7C4E}" srcOrd="0" destOrd="0" presId="urn:microsoft.com/office/officeart/2005/8/layout/orgChart1"/>
    <dgm:cxn modelId="{5FB3152D-F7EE-4BFE-9F7F-715C0B98F8A5}" type="presParOf" srcId="{4E89F0FC-0518-445D-A411-19D0A18716F1}" destId="{78CC150F-AA84-4A65-94A8-CE8B260C19F0}" srcOrd="1" destOrd="0" presId="urn:microsoft.com/office/officeart/2005/8/layout/orgChart1"/>
    <dgm:cxn modelId="{F487C471-AEE3-4EEC-984A-600357B7EDA4}" type="presParOf" srcId="{055FF1ED-6170-43D5-AADA-F3E8BB5F5C02}" destId="{D253E887-6A9E-4A1E-81B8-BC8A4AE9F000}" srcOrd="1" destOrd="0" presId="urn:microsoft.com/office/officeart/2005/8/layout/orgChart1"/>
    <dgm:cxn modelId="{91F53BD1-17DE-4C6A-A984-09BE91BC3596}" type="presParOf" srcId="{D253E887-6A9E-4A1E-81B8-BC8A4AE9F000}" destId="{CCCFB922-2FC8-4B54-B7B9-9B5011686EE0}" srcOrd="0" destOrd="0" presId="urn:microsoft.com/office/officeart/2005/8/layout/orgChart1"/>
    <dgm:cxn modelId="{9A380957-23C4-461A-95C7-8204B257BEC6}" type="presParOf" srcId="{D253E887-6A9E-4A1E-81B8-BC8A4AE9F000}" destId="{317F8BE3-AF27-4417-B946-3C4455E5E193}" srcOrd="1" destOrd="0" presId="urn:microsoft.com/office/officeart/2005/8/layout/orgChart1"/>
    <dgm:cxn modelId="{EBD913F9-026D-4577-B1B4-F79C44DD30C8}" type="presParOf" srcId="{317F8BE3-AF27-4417-B946-3C4455E5E193}" destId="{7292DFAA-3CC1-47E3-B623-DD5736F23FC6}" srcOrd="0" destOrd="0" presId="urn:microsoft.com/office/officeart/2005/8/layout/orgChart1"/>
    <dgm:cxn modelId="{B207B3CE-6DAE-4957-B59A-133F02F135C7}" type="presParOf" srcId="{7292DFAA-3CC1-47E3-B623-DD5736F23FC6}" destId="{55DEB990-CBCF-45B2-A123-A9ECC3F811E7}" srcOrd="0" destOrd="0" presId="urn:microsoft.com/office/officeart/2005/8/layout/orgChart1"/>
    <dgm:cxn modelId="{A7ABC674-1B32-4C54-BD6A-EF41D4FABEA1}" type="presParOf" srcId="{7292DFAA-3CC1-47E3-B623-DD5736F23FC6}" destId="{C4F4653E-89E1-4C7D-978F-2177894B844D}" srcOrd="1" destOrd="0" presId="urn:microsoft.com/office/officeart/2005/8/layout/orgChart1"/>
    <dgm:cxn modelId="{F50A5A19-E2ED-4A04-AC8F-3AC7F9C478F7}" type="presParOf" srcId="{317F8BE3-AF27-4417-B946-3C4455E5E193}" destId="{3F472532-2EA1-4918-8286-0844B4427A65}" srcOrd="1" destOrd="0" presId="urn:microsoft.com/office/officeart/2005/8/layout/orgChart1"/>
    <dgm:cxn modelId="{13EA782F-CD25-448B-AAE3-DE54A194482F}" type="presParOf" srcId="{317F8BE3-AF27-4417-B946-3C4455E5E193}" destId="{03A37829-DF17-4E48-B33F-A07B947B8374}" srcOrd="2" destOrd="0" presId="urn:microsoft.com/office/officeart/2005/8/layout/orgChart1"/>
    <dgm:cxn modelId="{2D325D8B-D2BC-4BF6-8869-ACBCBE9BC0EC}" type="presParOf" srcId="{D253E887-6A9E-4A1E-81B8-BC8A4AE9F000}" destId="{27AFD052-9C3A-4E4C-AD89-08624347038D}" srcOrd="2" destOrd="0" presId="urn:microsoft.com/office/officeart/2005/8/layout/orgChart1"/>
    <dgm:cxn modelId="{797ADC08-AEDA-4081-9023-EF805BBF0FE4}" type="presParOf" srcId="{D253E887-6A9E-4A1E-81B8-BC8A4AE9F000}" destId="{44501156-F25A-4654-A83A-98AB6D1C911D}" srcOrd="3" destOrd="0" presId="urn:microsoft.com/office/officeart/2005/8/layout/orgChart1"/>
    <dgm:cxn modelId="{1362C488-36BB-4202-9C8C-2B0E3A24579A}" type="presParOf" srcId="{44501156-F25A-4654-A83A-98AB6D1C911D}" destId="{77BEC5F4-382F-4FB8-8B6A-4F68ADDA58EA}" srcOrd="0" destOrd="0" presId="urn:microsoft.com/office/officeart/2005/8/layout/orgChart1"/>
    <dgm:cxn modelId="{7B797FD6-16AF-4CCA-B2DA-451C22114DA3}" type="presParOf" srcId="{77BEC5F4-382F-4FB8-8B6A-4F68ADDA58EA}" destId="{BE04E5F6-AD72-4825-9CB6-7D4D63F03015}" srcOrd="0" destOrd="0" presId="urn:microsoft.com/office/officeart/2005/8/layout/orgChart1"/>
    <dgm:cxn modelId="{A121FA62-B343-44C7-84BB-363529E74000}" type="presParOf" srcId="{77BEC5F4-382F-4FB8-8B6A-4F68ADDA58EA}" destId="{E01A24AA-6434-4407-9E78-3C13C5A7FA80}" srcOrd="1" destOrd="0" presId="urn:microsoft.com/office/officeart/2005/8/layout/orgChart1"/>
    <dgm:cxn modelId="{C8381F8D-EF2A-4EDD-BD10-F186CA0562F7}" type="presParOf" srcId="{44501156-F25A-4654-A83A-98AB6D1C911D}" destId="{C14D64DC-CC17-49D0-B26B-7B59E0D1303D}" srcOrd="1" destOrd="0" presId="urn:microsoft.com/office/officeart/2005/8/layout/orgChart1"/>
    <dgm:cxn modelId="{2967EB22-302D-493E-B0A9-F7D12E35A30A}" type="presParOf" srcId="{44501156-F25A-4654-A83A-98AB6D1C911D}" destId="{FF0BD6E6-F684-4EAD-ADB0-143F99BD521D}" srcOrd="2" destOrd="0" presId="urn:microsoft.com/office/officeart/2005/8/layout/orgChart1"/>
    <dgm:cxn modelId="{7F2C75AB-BA12-4192-903D-27BD74658F9D}" type="presParOf" srcId="{055FF1ED-6170-43D5-AADA-F3E8BB5F5C02}" destId="{84A34280-1420-428B-ACC6-B54F45922874}" srcOrd="2" destOrd="0" presId="urn:microsoft.com/office/officeart/2005/8/layout/orgChart1"/>
    <dgm:cxn modelId="{B1EAABD7-0FA1-44B3-B89E-DAF3B1D313AA}" type="presParOf" srcId="{27B1C349-CE14-45A2-962C-C32CE44B87A1}" destId="{ADD50C51-AA98-4927-8A9A-ECCAD8F61E46}" srcOrd="8" destOrd="0" presId="urn:microsoft.com/office/officeart/2005/8/layout/orgChart1"/>
    <dgm:cxn modelId="{D6FE5C20-FFC3-43E0-BC5E-BFE6201F839F}" type="presParOf" srcId="{27B1C349-CE14-45A2-962C-C32CE44B87A1}" destId="{F4EE1EAC-0FA1-42E8-91A9-36F864693F32}" srcOrd="9" destOrd="0" presId="urn:microsoft.com/office/officeart/2005/8/layout/orgChart1"/>
    <dgm:cxn modelId="{3B48F6AE-F1C1-4152-BE78-DC54D199AB5D}" type="presParOf" srcId="{F4EE1EAC-0FA1-42E8-91A9-36F864693F32}" destId="{DF6B54D4-96C9-4979-B2B5-B3169188174E}" srcOrd="0" destOrd="0" presId="urn:microsoft.com/office/officeart/2005/8/layout/orgChart1"/>
    <dgm:cxn modelId="{149ADD9E-3101-4B75-8EA3-4321D7EABF68}" type="presParOf" srcId="{DF6B54D4-96C9-4979-B2B5-B3169188174E}" destId="{9183F74E-1EFE-4FDA-94A9-774CC42640C4}" srcOrd="0" destOrd="0" presId="urn:microsoft.com/office/officeart/2005/8/layout/orgChart1"/>
    <dgm:cxn modelId="{BA8A8A0C-B037-4252-89DF-BE41D4E5437A}" type="presParOf" srcId="{DF6B54D4-96C9-4979-B2B5-B3169188174E}" destId="{9971FB9A-A476-412B-98C7-6A387D7ABB0C}" srcOrd="1" destOrd="0" presId="urn:microsoft.com/office/officeart/2005/8/layout/orgChart1"/>
    <dgm:cxn modelId="{3E013A58-F0FE-4913-8781-F10ED0021B14}" type="presParOf" srcId="{F4EE1EAC-0FA1-42E8-91A9-36F864693F32}" destId="{EE1436BF-100E-407D-B0E3-17CF708641A3}" srcOrd="1" destOrd="0" presId="urn:microsoft.com/office/officeart/2005/8/layout/orgChart1"/>
    <dgm:cxn modelId="{1FA0B51D-9499-421C-98E3-A283DEA818C5}" type="presParOf" srcId="{EE1436BF-100E-407D-B0E3-17CF708641A3}" destId="{77E837ED-BB08-4180-B0A7-4565B4AC36B3}" srcOrd="0" destOrd="0" presId="urn:microsoft.com/office/officeart/2005/8/layout/orgChart1"/>
    <dgm:cxn modelId="{D57AF7B1-3341-44D0-82AE-04AD6D69CBDB}" type="presParOf" srcId="{EE1436BF-100E-407D-B0E3-17CF708641A3}" destId="{A90B1281-CB83-4AEC-AFA7-3E6525AB98D1}" srcOrd="1" destOrd="0" presId="urn:microsoft.com/office/officeart/2005/8/layout/orgChart1"/>
    <dgm:cxn modelId="{61DFCBD4-4FA9-4047-8803-55955E831CB9}" type="presParOf" srcId="{A90B1281-CB83-4AEC-AFA7-3E6525AB98D1}" destId="{70B5C5FC-D6CC-4469-949A-8F527FD80D40}" srcOrd="0" destOrd="0" presId="urn:microsoft.com/office/officeart/2005/8/layout/orgChart1"/>
    <dgm:cxn modelId="{F6F697B3-42FF-4DFB-A403-AC8E5F912383}" type="presParOf" srcId="{70B5C5FC-D6CC-4469-949A-8F527FD80D40}" destId="{6A077EDF-ABF1-49F4-8AAE-0332AABA63FE}" srcOrd="0" destOrd="0" presId="urn:microsoft.com/office/officeart/2005/8/layout/orgChart1"/>
    <dgm:cxn modelId="{95512B01-08BD-41A6-99C0-3247C9ED9A9A}" type="presParOf" srcId="{70B5C5FC-D6CC-4469-949A-8F527FD80D40}" destId="{F2A2FEC6-073D-4F28-AA16-3671536032F8}" srcOrd="1" destOrd="0" presId="urn:microsoft.com/office/officeart/2005/8/layout/orgChart1"/>
    <dgm:cxn modelId="{0E83FA3E-53AC-4E5F-88DF-6F2FDF50A9BF}" type="presParOf" srcId="{A90B1281-CB83-4AEC-AFA7-3E6525AB98D1}" destId="{63D5CE34-AF74-4D03-B3D1-7C5045816BD9}" srcOrd="1" destOrd="0" presId="urn:microsoft.com/office/officeart/2005/8/layout/orgChart1"/>
    <dgm:cxn modelId="{6CC6EA83-A979-4A4A-AC6C-B07E42514324}" type="presParOf" srcId="{A90B1281-CB83-4AEC-AFA7-3E6525AB98D1}" destId="{C7FB64EC-9DE2-4973-ABD1-37C660A73178}" srcOrd="2" destOrd="0" presId="urn:microsoft.com/office/officeart/2005/8/layout/orgChart1"/>
    <dgm:cxn modelId="{DAEE85E4-11FF-4DB2-ACE6-0189629EBB4F}" type="presParOf" srcId="{F4EE1EAC-0FA1-42E8-91A9-36F864693F32}" destId="{6AA47EB8-A41D-4090-AA4C-ED77096593E7}" srcOrd="2" destOrd="0" presId="urn:microsoft.com/office/officeart/2005/8/layout/orgChart1"/>
    <dgm:cxn modelId="{73256132-F3A1-48B5-B074-E484B726751F}" type="presParOf" srcId="{DADC09B0-A2CF-4CD0-B54C-B0B3E9817BF3}" destId="{1A8A7FB5-07FA-45E9-918F-852EEF212F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66B4DF-F1F7-4D5C-9D5B-AC287DE9FCB3}">
      <dsp:nvSpPr>
        <dsp:cNvPr id="0" name=""/>
        <dsp:cNvSpPr/>
      </dsp:nvSpPr>
      <dsp:spPr>
        <a:xfrm>
          <a:off x="4612211" y="1756680"/>
          <a:ext cx="217382" cy="1695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5580"/>
              </a:lnTo>
              <a:lnTo>
                <a:pt x="217382" y="1695580"/>
              </a:lnTo>
            </a:path>
          </a:pathLst>
        </a:custGeom>
        <a:noFill/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FBC6C5-C848-49D4-B97A-5CDA099677A1}">
      <dsp:nvSpPr>
        <dsp:cNvPr id="0" name=""/>
        <dsp:cNvSpPr/>
      </dsp:nvSpPr>
      <dsp:spPr>
        <a:xfrm>
          <a:off x="4612211" y="1756680"/>
          <a:ext cx="217382" cy="666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638"/>
              </a:lnTo>
              <a:lnTo>
                <a:pt x="217382" y="666638"/>
              </a:lnTo>
            </a:path>
          </a:pathLst>
        </a:custGeom>
        <a:noFill/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D0CC85-BF87-4A7C-A5A4-79D2B1904F01}">
      <dsp:nvSpPr>
        <dsp:cNvPr id="0" name=""/>
        <dsp:cNvSpPr/>
      </dsp:nvSpPr>
      <dsp:spPr>
        <a:xfrm>
          <a:off x="3438348" y="727738"/>
          <a:ext cx="1753548" cy="304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167"/>
              </a:lnTo>
              <a:lnTo>
                <a:pt x="1753548" y="152167"/>
              </a:lnTo>
              <a:lnTo>
                <a:pt x="1753548" y="304334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4C2843-BF18-41D4-B44F-73DB97072A95}">
      <dsp:nvSpPr>
        <dsp:cNvPr id="0" name=""/>
        <dsp:cNvSpPr/>
      </dsp:nvSpPr>
      <dsp:spPr>
        <a:xfrm>
          <a:off x="2858662" y="1756680"/>
          <a:ext cx="217382" cy="2724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4522"/>
              </a:lnTo>
              <a:lnTo>
                <a:pt x="217382" y="2724522"/>
              </a:lnTo>
            </a:path>
          </a:pathLst>
        </a:custGeom>
        <a:noFill/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AACDF9-9690-49F0-9401-BD36EBFDC73C}">
      <dsp:nvSpPr>
        <dsp:cNvPr id="0" name=""/>
        <dsp:cNvSpPr/>
      </dsp:nvSpPr>
      <dsp:spPr>
        <a:xfrm>
          <a:off x="2858662" y="1756680"/>
          <a:ext cx="217382" cy="1695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5580"/>
              </a:lnTo>
              <a:lnTo>
                <a:pt x="217382" y="1695580"/>
              </a:lnTo>
            </a:path>
          </a:pathLst>
        </a:custGeom>
        <a:noFill/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19208B-0847-4D7C-BD93-D5A3AB802055}">
      <dsp:nvSpPr>
        <dsp:cNvPr id="0" name=""/>
        <dsp:cNvSpPr/>
      </dsp:nvSpPr>
      <dsp:spPr>
        <a:xfrm>
          <a:off x="2858662" y="1756680"/>
          <a:ext cx="217382" cy="666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638"/>
              </a:lnTo>
              <a:lnTo>
                <a:pt x="217382" y="666638"/>
              </a:lnTo>
            </a:path>
          </a:pathLst>
        </a:custGeom>
        <a:noFill/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8220B-6103-4646-89BF-05D0F1405556}">
      <dsp:nvSpPr>
        <dsp:cNvPr id="0" name=""/>
        <dsp:cNvSpPr/>
      </dsp:nvSpPr>
      <dsp:spPr>
        <a:xfrm>
          <a:off x="3392628" y="727738"/>
          <a:ext cx="91440" cy="3043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334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5C7D2E-17FF-427B-9E41-9AFDE4CFC7F5}">
      <dsp:nvSpPr>
        <dsp:cNvPr id="0" name=""/>
        <dsp:cNvSpPr/>
      </dsp:nvSpPr>
      <dsp:spPr>
        <a:xfrm>
          <a:off x="1105113" y="1756680"/>
          <a:ext cx="217382" cy="2724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4522"/>
              </a:lnTo>
              <a:lnTo>
                <a:pt x="217382" y="2724522"/>
              </a:lnTo>
            </a:path>
          </a:pathLst>
        </a:custGeom>
        <a:noFill/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40E61-FA8E-4147-BE86-5E788E2B2D28}">
      <dsp:nvSpPr>
        <dsp:cNvPr id="0" name=""/>
        <dsp:cNvSpPr/>
      </dsp:nvSpPr>
      <dsp:spPr>
        <a:xfrm>
          <a:off x="1105113" y="1756680"/>
          <a:ext cx="217382" cy="1695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5580"/>
              </a:lnTo>
              <a:lnTo>
                <a:pt x="217382" y="1695580"/>
              </a:lnTo>
            </a:path>
          </a:pathLst>
        </a:custGeom>
        <a:noFill/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DBBDFD-03F0-432F-A31A-CB4C4084A8A1}">
      <dsp:nvSpPr>
        <dsp:cNvPr id="0" name=""/>
        <dsp:cNvSpPr/>
      </dsp:nvSpPr>
      <dsp:spPr>
        <a:xfrm>
          <a:off x="1105113" y="1756680"/>
          <a:ext cx="217382" cy="666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638"/>
              </a:lnTo>
              <a:lnTo>
                <a:pt x="217382" y="666638"/>
              </a:lnTo>
            </a:path>
          </a:pathLst>
        </a:custGeom>
        <a:noFill/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E22DE-7C27-4E63-8B1E-A5BE36E8BC28}">
      <dsp:nvSpPr>
        <dsp:cNvPr id="0" name=""/>
        <dsp:cNvSpPr/>
      </dsp:nvSpPr>
      <dsp:spPr>
        <a:xfrm>
          <a:off x="1684799" y="727738"/>
          <a:ext cx="1753548" cy="304334"/>
        </a:xfrm>
        <a:custGeom>
          <a:avLst/>
          <a:gdLst/>
          <a:ahLst/>
          <a:cxnLst/>
          <a:rect l="0" t="0" r="0" b="0"/>
          <a:pathLst>
            <a:path>
              <a:moveTo>
                <a:pt x="1753548" y="0"/>
              </a:moveTo>
              <a:lnTo>
                <a:pt x="1753548" y="152167"/>
              </a:lnTo>
              <a:lnTo>
                <a:pt x="0" y="152167"/>
              </a:lnTo>
              <a:lnTo>
                <a:pt x="0" y="304334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E70B0-FA11-4142-A1E8-29E40C20E1B8}">
      <dsp:nvSpPr>
        <dsp:cNvPr id="0" name=""/>
        <dsp:cNvSpPr/>
      </dsp:nvSpPr>
      <dsp:spPr>
        <a:xfrm>
          <a:off x="2713741" y="3131"/>
          <a:ext cx="1449213" cy="7246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AASE</a:t>
          </a:r>
          <a:endParaRPr lang="en-GB" sz="1700" kern="1200" dirty="0"/>
        </a:p>
      </dsp:txBody>
      <dsp:txXfrm>
        <a:off x="2713741" y="3131"/>
        <a:ext cx="1449213" cy="724606"/>
      </dsp:txXfrm>
    </dsp:sp>
    <dsp:sp modelId="{45B31313-289E-4EF9-9008-018F8C03A42A}">
      <dsp:nvSpPr>
        <dsp:cNvPr id="0" name=""/>
        <dsp:cNvSpPr/>
      </dsp:nvSpPr>
      <dsp:spPr>
        <a:xfrm>
          <a:off x="960192" y="1032073"/>
          <a:ext cx="1449213" cy="72460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NVQ</a:t>
          </a:r>
          <a:endParaRPr lang="en-GB" sz="1700" kern="1200" dirty="0"/>
        </a:p>
      </dsp:txBody>
      <dsp:txXfrm>
        <a:off x="960192" y="1032073"/>
        <a:ext cx="1449213" cy="724606"/>
      </dsp:txXfrm>
    </dsp:sp>
    <dsp:sp modelId="{744CC6AD-FA95-4E57-851C-BDB8D92D489D}">
      <dsp:nvSpPr>
        <dsp:cNvPr id="0" name=""/>
        <dsp:cNvSpPr/>
      </dsp:nvSpPr>
      <dsp:spPr>
        <a:xfrm>
          <a:off x="1322496" y="2061015"/>
          <a:ext cx="1449213" cy="72460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Practical Elements</a:t>
          </a:r>
          <a:endParaRPr lang="en-GB" sz="1700" kern="1200" dirty="0"/>
        </a:p>
      </dsp:txBody>
      <dsp:txXfrm>
        <a:off x="1322496" y="2061015"/>
        <a:ext cx="1449213" cy="724606"/>
      </dsp:txXfrm>
    </dsp:sp>
    <dsp:sp modelId="{F5CA1D4F-7271-4EF7-B759-9C737FF0BD26}">
      <dsp:nvSpPr>
        <dsp:cNvPr id="0" name=""/>
        <dsp:cNvSpPr/>
      </dsp:nvSpPr>
      <dsp:spPr>
        <a:xfrm>
          <a:off x="1322496" y="3089957"/>
          <a:ext cx="1449213" cy="72460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UPK Elements</a:t>
          </a:r>
          <a:endParaRPr lang="en-GB" sz="1700" kern="1200" dirty="0"/>
        </a:p>
      </dsp:txBody>
      <dsp:txXfrm>
        <a:off x="1322496" y="3089957"/>
        <a:ext cx="1449213" cy="724606"/>
      </dsp:txXfrm>
    </dsp:sp>
    <dsp:sp modelId="{89FDD7A2-8344-48FF-8D06-3450B6AB1450}">
      <dsp:nvSpPr>
        <dsp:cNvPr id="0" name=""/>
        <dsp:cNvSpPr/>
      </dsp:nvSpPr>
      <dsp:spPr>
        <a:xfrm>
          <a:off x="1322496" y="4118899"/>
          <a:ext cx="1449213" cy="72460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8 Units</a:t>
          </a:r>
          <a:endParaRPr lang="en-GB" sz="1700" kern="1200" dirty="0"/>
        </a:p>
      </dsp:txBody>
      <dsp:txXfrm>
        <a:off x="1322496" y="4118899"/>
        <a:ext cx="1449213" cy="724606"/>
      </dsp:txXfrm>
    </dsp:sp>
    <dsp:sp modelId="{679E3435-1C07-41BB-8C9A-FDDDCCE47AF6}">
      <dsp:nvSpPr>
        <dsp:cNvPr id="0" name=""/>
        <dsp:cNvSpPr/>
      </dsp:nvSpPr>
      <dsp:spPr>
        <a:xfrm>
          <a:off x="2713741" y="1032073"/>
          <a:ext cx="1449213" cy="72460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Technical Certificate</a:t>
          </a:r>
          <a:endParaRPr lang="en-GB" sz="1700" kern="1200" dirty="0"/>
        </a:p>
      </dsp:txBody>
      <dsp:txXfrm>
        <a:off x="2713741" y="1032073"/>
        <a:ext cx="1449213" cy="724606"/>
      </dsp:txXfrm>
    </dsp:sp>
    <dsp:sp modelId="{3A7789E0-98E6-406F-A879-138D087FD430}">
      <dsp:nvSpPr>
        <dsp:cNvPr id="0" name=""/>
        <dsp:cNvSpPr/>
      </dsp:nvSpPr>
      <dsp:spPr>
        <a:xfrm>
          <a:off x="3076044" y="2061015"/>
          <a:ext cx="1449213" cy="72460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err="1" smtClean="0"/>
            <a:t>Alevels</a:t>
          </a:r>
          <a:endParaRPr lang="en-GB" sz="1700" kern="1200" dirty="0"/>
        </a:p>
      </dsp:txBody>
      <dsp:txXfrm>
        <a:off x="3076044" y="2061015"/>
        <a:ext cx="1449213" cy="724606"/>
      </dsp:txXfrm>
    </dsp:sp>
    <dsp:sp modelId="{ADE73F0B-9985-4CFB-AF7F-3D685AA52F97}">
      <dsp:nvSpPr>
        <dsp:cNvPr id="0" name=""/>
        <dsp:cNvSpPr/>
      </dsp:nvSpPr>
      <dsp:spPr>
        <a:xfrm>
          <a:off x="3076044" y="3089957"/>
          <a:ext cx="1449213" cy="72460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BTEC Sport (P&amp;E) – L2 or L3</a:t>
          </a:r>
          <a:endParaRPr lang="en-GB" sz="1700" kern="1200" dirty="0"/>
        </a:p>
      </dsp:txBody>
      <dsp:txXfrm>
        <a:off x="3076044" y="3089957"/>
        <a:ext cx="1449213" cy="724606"/>
      </dsp:txXfrm>
    </dsp:sp>
    <dsp:sp modelId="{3526E0D3-DAAD-46ED-977B-F54CF94BAC18}">
      <dsp:nvSpPr>
        <dsp:cNvPr id="0" name=""/>
        <dsp:cNvSpPr/>
      </dsp:nvSpPr>
      <dsp:spPr>
        <a:xfrm>
          <a:off x="3076044" y="4118899"/>
          <a:ext cx="1449213" cy="72460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780 GLH</a:t>
          </a:r>
          <a:endParaRPr lang="en-GB" sz="1700" kern="1200" dirty="0"/>
        </a:p>
      </dsp:txBody>
      <dsp:txXfrm>
        <a:off x="3076044" y="4118899"/>
        <a:ext cx="1449213" cy="724606"/>
      </dsp:txXfrm>
    </dsp:sp>
    <dsp:sp modelId="{384B5DDF-51C7-4048-91A1-0C4399271EA4}">
      <dsp:nvSpPr>
        <dsp:cNvPr id="0" name=""/>
        <dsp:cNvSpPr/>
      </dsp:nvSpPr>
      <dsp:spPr>
        <a:xfrm>
          <a:off x="4467290" y="1032073"/>
          <a:ext cx="1449213" cy="72460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Key Skills</a:t>
          </a:r>
          <a:endParaRPr lang="en-GB" sz="1700" kern="1200" dirty="0"/>
        </a:p>
      </dsp:txBody>
      <dsp:txXfrm>
        <a:off x="4467290" y="1032073"/>
        <a:ext cx="1449213" cy="724606"/>
      </dsp:txXfrm>
    </dsp:sp>
    <dsp:sp modelId="{FF3D8474-07EE-4A9A-BA40-32E6D285E93F}">
      <dsp:nvSpPr>
        <dsp:cNvPr id="0" name=""/>
        <dsp:cNvSpPr/>
      </dsp:nvSpPr>
      <dsp:spPr>
        <a:xfrm>
          <a:off x="4829593" y="2061015"/>
          <a:ext cx="1449213" cy="72460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Proxy – GCSE Eng / Maths A*-C</a:t>
          </a:r>
          <a:endParaRPr lang="en-GB" sz="1700" kern="1200" dirty="0"/>
        </a:p>
      </dsp:txBody>
      <dsp:txXfrm>
        <a:off x="4829593" y="2061015"/>
        <a:ext cx="1449213" cy="724606"/>
      </dsp:txXfrm>
    </dsp:sp>
    <dsp:sp modelId="{1D127B93-F7BE-4D61-B041-534B5556C846}">
      <dsp:nvSpPr>
        <dsp:cNvPr id="0" name=""/>
        <dsp:cNvSpPr/>
      </dsp:nvSpPr>
      <dsp:spPr>
        <a:xfrm>
          <a:off x="4829593" y="3089957"/>
          <a:ext cx="1449213" cy="72460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Portfolio Based</a:t>
          </a:r>
          <a:endParaRPr lang="en-GB" sz="1700" kern="1200" dirty="0"/>
        </a:p>
      </dsp:txBody>
      <dsp:txXfrm>
        <a:off x="4829593" y="3089957"/>
        <a:ext cx="1449213" cy="7246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EB930D-46E7-4FC5-98F9-624CD5BB7E29}">
      <dsp:nvSpPr>
        <dsp:cNvPr id="0" name=""/>
        <dsp:cNvSpPr/>
      </dsp:nvSpPr>
      <dsp:spPr>
        <a:xfrm>
          <a:off x="3619500" y="2079550"/>
          <a:ext cx="1980761" cy="6875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768"/>
              </a:lnTo>
              <a:lnTo>
                <a:pt x="1980761" y="343768"/>
              </a:lnTo>
              <a:lnTo>
                <a:pt x="1980761" y="687537"/>
              </a:lnTo>
            </a:path>
          </a:pathLst>
        </a:custGeom>
        <a:noFill/>
        <a:ln w="400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2CA79BC-ACFA-44AB-91D8-F91E6786015B}">
      <dsp:nvSpPr>
        <dsp:cNvPr id="0" name=""/>
        <dsp:cNvSpPr/>
      </dsp:nvSpPr>
      <dsp:spPr>
        <a:xfrm>
          <a:off x="1638738" y="2079550"/>
          <a:ext cx="1980761" cy="687537"/>
        </a:xfrm>
        <a:custGeom>
          <a:avLst/>
          <a:gdLst/>
          <a:ahLst/>
          <a:cxnLst/>
          <a:rect l="0" t="0" r="0" b="0"/>
          <a:pathLst>
            <a:path>
              <a:moveTo>
                <a:pt x="1980761" y="0"/>
              </a:moveTo>
              <a:lnTo>
                <a:pt x="1980761" y="343768"/>
              </a:lnTo>
              <a:lnTo>
                <a:pt x="0" y="343768"/>
              </a:lnTo>
              <a:lnTo>
                <a:pt x="0" y="687537"/>
              </a:lnTo>
            </a:path>
          </a:pathLst>
        </a:custGeom>
        <a:noFill/>
        <a:ln w="400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10E730B-4580-4AD2-9278-4B67DEC6C1B9}">
      <dsp:nvSpPr>
        <dsp:cNvPr id="0" name=""/>
        <dsp:cNvSpPr/>
      </dsp:nvSpPr>
      <dsp:spPr>
        <a:xfrm>
          <a:off x="1982506" y="442557"/>
          <a:ext cx="3273986" cy="16369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800" kern="1200" dirty="0" smtClean="0"/>
            <a:t>AASE</a:t>
          </a:r>
          <a:endParaRPr lang="en-GB" sz="5800" kern="1200" dirty="0"/>
        </a:p>
      </dsp:txBody>
      <dsp:txXfrm>
        <a:off x="1982506" y="442557"/>
        <a:ext cx="3273986" cy="1636993"/>
      </dsp:txXfrm>
    </dsp:sp>
    <dsp:sp modelId="{FA9391D9-1566-41EA-8672-EE1A17C70572}">
      <dsp:nvSpPr>
        <dsp:cNvPr id="0" name=""/>
        <dsp:cNvSpPr/>
      </dsp:nvSpPr>
      <dsp:spPr>
        <a:xfrm>
          <a:off x="1745" y="2767087"/>
          <a:ext cx="3273986" cy="16369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800" kern="1200" dirty="0" smtClean="0">
              <a:solidFill>
                <a:srgbClr val="C00000"/>
              </a:solidFill>
            </a:rPr>
            <a:t>PATHWAY 1</a:t>
          </a:r>
          <a:endParaRPr lang="en-GB" sz="5800" kern="1200" dirty="0">
            <a:solidFill>
              <a:srgbClr val="C00000"/>
            </a:solidFill>
          </a:endParaRPr>
        </a:p>
      </dsp:txBody>
      <dsp:txXfrm>
        <a:off x="1745" y="2767087"/>
        <a:ext cx="3273986" cy="1636993"/>
      </dsp:txXfrm>
    </dsp:sp>
    <dsp:sp modelId="{5ACDBE11-B81A-44C8-8D66-C9703961086D}">
      <dsp:nvSpPr>
        <dsp:cNvPr id="0" name=""/>
        <dsp:cNvSpPr/>
      </dsp:nvSpPr>
      <dsp:spPr>
        <a:xfrm>
          <a:off x="3963268" y="2767087"/>
          <a:ext cx="3273986" cy="16369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800" kern="1200" dirty="0" smtClean="0">
              <a:solidFill>
                <a:srgbClr val="0070C0"/>
              </a:solidFill>
            </a:rPr>
            <a:t>PATHWAY 2</a:t>
          </a:r>
          <a:endParaRPr lang="en-GB" sz="5800" kern="1200" dirty="0">
            <a:solidFill>
              <a:srgbClr val="0070C0"/>
            </a:solidFill>
          </a:endParaRPr>
        </a:p>
      </dsp:txBody>
      <dsp:txXfrm>
        <a:off x="3963268" y="2767087"/>
        <a:ext cx="3273986" cy="163699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BF8067-A36C-4F91-BF31-DEE885756FE8}">
      <dsp:nvSpPr>
        <dsp:cNvPr id="0" name=""/>
        <dsp:cNvSpPr/>
      </dsp:nvSpPr>
      <dsp:spPr>
        <a:xfrm>
          <a:off x="3965612" y="2280744"/>
          <a:ext cx="3286007" cy="285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74"/>
              </a:lnTo>
              <a:lnTo>
                <a:pt x="3286007" y="142574"/>
              </a:lnTo>
              <a:lnTo>
                <a:pt x="3286007" y="285149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96B50B-81CC-4F1C-AB94-A639F027506C}">
      <dsp:nvSpPr>
        <dsp:cNvPr id="0" name=""/>
        <dsp:cNvSpPr/>
      </dsp:nvSpPr>
      <dsp:spPr>
        <a:xfrm>
          <a:off x="3965612" y="2280744"/>
          <a:ext cx="1643003" cy="285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74"/>
              </a:lnTo>
              <a:lnTo>
                <a:pt x="1643003" y="142574"/>
              </a:lnTo>
              <a:lnTo>
                <a:pt x="1643003" y="285149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63215-1CDD-429D-BD14-028ED8D47DA1}">
      <dsp:nvSpPr>
        <dsp:cNvPr id="0" name=""/>
        <dsp:cNvSpPr/>
      </dsp:nvSpPr>
      <dsp:spPr>
        <a:xfrm>
          <a:off x="3919892" y="2280744"/>
          <a:ext cx="91440" cy="2851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5149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6D968B-FCDD-42A4-9127-7AE98F1217D8}">
      <dsp:nvSpPr>
        <dsp:cNvPr id="0" name=""/>
        <dsp:cNvSpPr/>
      </dsp:nvSpPr>
      <dsp:spPr>
        <a:xfrm>
          <a:off x="2322608" y="2280744"/>
          <a:ext cx="1643003" cy="285149"/>
        </a:xfrm>
        <a:custGeom>
          <a:avLst/>
          <a:gdLst/>
          <a:ahLst/>
          <a:cxnLst/>
          <a:rect l="0" t="0" r="0" b="0"/>
          <a:pathLst>
            <a:path>
              <a:moveTo>
                <a:pt x="1643003" y="0"/>
              </a:moveTo>
              <a:lnTo>
                <a:pt x="1643003" y="142574"/>
              </a:lnTo>
              <a:lnTo>
                <a:pt x="0" y="142574"/>
              </a:lnTo>
              <a:lnTo>
                <a:pt x="0" y="285149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479EE-7908-4602-BC6E-9E0DC880F52C}">
      <dsp:nvSpPr>
        <dsp:cNvPr id="0" name=""/>
        <dsp:cNvSpPr/>
      </dsp:nvSpPr>
      <dsp:spPr>
        <a:xfrm>
          <a:off x="679604" y="2280744"/>
          <a:ext cx="3286007" cy="285149"/>
        </a:xfrm>
        <a:custGeom>
          <a:avLst/>
          <a:gdLst/>
          <a:ahLst/>
          <a:cxnLst/>
          <a:rect l="0" t="0" r="0" b="0"/>
          <a:pathLst>
            <a:path>
              <a:moveTo>
                <a:pt x="3286007" y="0"/>
              </a:moveTo>
              <a:lnTo>
                <a:pt x="3286007" y="142574"/>
              </a:lnTo>
              <a:lnTo>
                <a:pt x="0" y="142574"/>
              </a:lnTo>
              <a:lnTo>
                <a:pt x="0" y="285149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766A3E-8C5F-46D8-B6D2-D2379C6A7CAD}">
      <dsp:nvSpPr>
        <dsp:cNvPr id="0" name=""/>
        <dsp:cNvSpPr/>
      </dsp:nvSpPr>
      <dsp:spPr>
        <a:xfrm>
          <a:off x="3286684" y="1601817"/>
          <a:ext cx="1357854" cy="67892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AASE P1 &amp; P2</a:t>
          </a:r>
          <a:endParaRPr lang="en-GB" sz="1500" kern="1200" dirty="0"/>
        </a:p>
      </dsp:txBody>
      <dsp:txXfrm>
        <a:off x="3286684" y="1601817"/>
        <a:ext cx="1357854" cy="678927"/>
      </dsp:txXfrm>
    </dsp:sp>
    <dsp:sp modelId="{781C3B38-D712-4137-9DA1-51CD3AB51268}">
      <dsp:nvSpPr>
        <dsp:cNvPr id="0" name=""/>
        <dsp:cNvSpPr/>
      </dsp:nvSpPr>
      <dsp:spPr>
        <a:xfrm>
          <a:off x="677" y="2565893"/>
          <a:ext cx="1357854" cy="67892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NVQ</a:t>
          </a:r>
          <a:endParaRPr lang="en-GB" sz="1500" kern="1200" dirty="0"/>
        </a:p>
      </dsp:txBody>
      <dsp:txXfrm>
        <a:off x="677" y="2565893"/>
        <a:ext cx="1357854" cy="678927"/>
      </dsp:txXfrm>
    </dsp:sp>
    <dsp:sp modelId="{F6488B30-600F-408C-AC00-8A1458D1E3DE}">
      <dsp:nvSpPr>
        <dsp:cNvPr id="0" name=""/>
        <dsp:cNvSpPr/>
      </dsp:nvSpPr>
      <dsp:spPr>
        <a:xfrm>
          <a:off x="1643681" y="2565893"/>
          <a:ext cx="1357854" cy="67892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Technical Certificate</a:t>
          </a:r>
          <a:endParaRPr lang="en-GB" sz="1500" kern="1200" dirty="0"/>
        </a:p>
      </dsp:txBody>
      <dsp:txXfrm>
        <a:off x="1643681" y="2565893"/>
        <a:ext cx="1357854" cy="678927"/>
      </dsp:txXfrm>
    </dsp:sp>
    <dsp:sp modelId="{48A17763-E28B-4B68-88E5-FF76CC5DA220}">
      <dsp:nvSpPr>
        <dsp:cNvPr id="0" name=""/>
        <dsp:cNvSpPr/>
      </dsp:nvSpPr>
      <dsp:spPr>
        <a:xfrm>
          <a:off x="3286684" y="2565893"/>
          <a:ext cx="1357854" cy="67892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Employer Rights &amp; Responsibilities</a:t>
          </a:r>
          <a:endParaRPr lang="en-GB" sz="1500" kern="1200" dirty="0"/>
        </a:p>
      </dsp:txBody>
      <dsp:txXfrm>
        <a:off x="3286684" y="2565893"/>
        <a:ext cx="1357854" cy="678927"/>
      </dsp:txXfrm>
    </dsp:sp>
    <dsp:sp modelId="{9B1B8949-4958-4A44-9226-A2860BFC7C4E}">
      <dsp:nvSpPr>
        <dsp:cNvPr id="0" name=""/>
        <dsp:cNvSpPr/>
      </dsp:nvSpPr>
      <dsp:spPr>
        <a:xfrm>
          <a:off x="4929688" y="2565893"/>
          <a:ext cx="1357854" cy="67892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Functional Skills</a:t>
          </a:r>
          <a:endParaRPr lang="en-GB" sz="1500" kern="1200" dirty="0"/>
        </a:p>
      </dsp:txBody>
      <dsp:txXfrm>
        <a:off x="4929688" y="2565893"/>
        <a:ext cx="1357854" cy="678927"/>
      </dsp:txXfrm>
    </dsp:sp>
    <dsp:sp modelId="{017DE0E2-1C2F-4B16-B3BF-463D9130DB2E}">
      <dsp:nvSpPr>
        <dsp:cNvPr id="0" name=""/>
        <dsp:cNvSpPr/>
      </dsp:nvSpPr>
      <dsp:spPr>
        <a:xfrm>
          <a:off x="6572692" y="2565893"/>
          <a:ext cx="1357854" cy="67892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Personal Learning &amp; Thinking Skills</a:t>
          </a:r>
          <a:endParaRPr lang="en-GB" sz="1500" kern="1200" dirty="0"/>
        </a:p>
      </dsp:txBody>
      <dsp:txXfrm>
        <a:off x="6572692" y="2565893"/>
        <a:ext cx="1357854" cy="67892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AC6E81-8D4D-4C58-82AE-BA331B6E3BDE}">
      <dsp:nvSpPr>
        <dsp:cNvPr id="0" name=""/>
        <dsp:cNvSpPr/>
      </dsp:nvSpPr>
      <dsp:spPr>
        <a:xfrm>
          <a:off x="6982722" y="1942680"/>
          <a:ext cx="170225" cy="522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2024"/>
              </a:lnTo>
              <a:lnTo>
                <a:pt x="170225" y="522024"/>
              </a:lnTo>
            </a:path>
          </a:pathLst>
        </a:custGeom>
        <a:noFill/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7F476-9B55-4B1B-918F-688F8D83475B}">
      <dsp:nvSpPr>
        <dsp:cNvPr id="0" name=""/>
        <dsp:cNvSpPr/>
      </dsp:nvSpPr>
      <dsp:spPr>
        <a:xfrm>
          <a:off x="4003777" y="1136946"/>
          <a:ext cx="3432880" cy="238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157"/>
              </a:lnTo>
              <a:lnTo>
                <a:pt x="3432880" y="119157"/>
              </a:lnTo>
              <a:lnTo>
                <a:pt x="3432880" y="238315"/>
              </a:lnTo>
            </a:path>
          </a:pathLst>
        </a:custGeom>
        <a:noFill/>
        <a:ln w="400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677582-7779-458F-842D-E54FA1C09388}">
      <dsp:nvSpPr>
        <dsp:cNvPr id="0" name=""/>
        <dsp:cNvSpPr/>
      </dsp:nvSpPr>
      <dsp:spPr>
        <a:xfrm>
          <a:off x="5609570" y="1942680"/>
          <a:ext cx="170225" cy="522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2024"/>
              </a:lnTo>
              <a:lnTo>
                <a:pt x="170225" y="522024"/>
              </a:lnTo>
            </a:path>
          </a:pathLst>
        </a:custGeom>
        <a:noFill/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029D0C-C998-418B-8276-0ED3BDC878FB}">
      <dsp:nvSpPr>
        <dsp:cNvPr id="0" name=""/>
        <dsp:cNvSpPr/>
      </dsp:nvSpPr>
      <dsp:spPr>
        <a:xfrm>
          <a:off x="4003777" y="1136946"/>
          <a:ext cx="2059728" cy="238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157"/>
              </a:lnTo>
              <a:lnTo>
                <a:pt x="2059728" y="119157"/>
              </a:lnTo>
              <a:lnTo>
                <a:pt x="2059728" y="238315"/>
              </a:lnTo>
            </a:path>
          </a:pathLst>
        </a:custGeom>
        <a:noFill/>
        <a:ln w="400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FD052-9C3A-4E4C-AD89-08624347038D}">
      <dsp:nvSpPr>
        <dsp:cNvPr id="0" name=""/>
        <dsp:cNvSpPr/>
      </dsp:nvSpPr>
      <dsp:spPr>
        <a:xfrm>
          <a:off x="4236418" y="1942680"/>
          <a:ext cx="170225" cy="13277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7758"/>
              </a:lnTo>
              <a:lnTo>
                <a:pt x="170225" y="1327758"/>
              </a:lnTo>
            </a:path>
          </a:pathLst>
        </a:custGeom>
        <a:noFill/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FB922-2FC8-4B54-B7B9-9B5011686EE0}">
      <dsp:nvSpPr>
        <dsp:cNvPr id="0" name=""/>
        <dsp:cNvSpPr/>
      </dsp:nvSpPr>
      <dsp:spPr>
        <a:xfrm>
          <a:off x="4236418" y="1942680"/>
          <a:ext cx="170225" cy="522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2024"/>
              </a:lnTo>
              <a:lnTo>
                <a:pt x="170225" y="522024"/>
              </a:lnTo>
            </a:path>
          </a:pathLst>
        </a:custGeom>
        <a:noFill/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96B50B-81CC-4F1C-AB94-A639F027506C}">
      <dsp:nvSpPr>
        <dsp:cNvPr id="0" name=""/>
        <dsp:cNvSpPr/>
      </dsp:nvSpPr>
      <dsp:spPr>
        <a:xfrm>
          <a:off x="4003777" y="1136946"/>
          <a:ext cx="686576" cy="238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157"/>
              </a:lnTo>
              <a:lnTo>
                <a:pt x="686576" y="119157"/>
              </a:lnTo>
              <a:lnTo>
                <a:pt x="686576" y="238315"/>
              </a:lnTo>
            </a:path>
          </a:pathLst>
        </a:custGeom>
        <a:noFill/>
        <a:ln w="400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D87FE-20B9-4908-886D-0CF0C20927E4}">
      <dsp:nvSpPr>
        <dsp:cNvPr id="0" name=""/>
        <dsp:cNvSpPr/>
      </dsp:nvSpPr>
      <dsp:spPr>
        <a:xfrm>
          <a:off x="2863266" y="1942680"/>
          <a:ext cx="170225" cy="522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2024"/>
              </a:lnTo>
              <a:lnTo>
                <a:pt x="170225" y="522024"/>
              </a:lnTo>
            </a:path>
          </a:pathLst>
        </a:custGeom>
        <a:noFill/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63215-1CDD-429D-BD14-028ED8D47DA1}">
      <dsp:nvSpPr>
        <dsp:cNvPr id="0" name=""/>
        <dsp:cNvSpPr/>
      </dsp:nvSpPr>
      <dsp:spPr>
        <a:xfrm>
          <a:off x="3317201" y="1136946"/>
          <a:ext cx="686576" cy="238315"/>
        </a:xfrm>
        <a:custGeom>
          <a:avLst/>
          <a:gdLst/>
          <a:ahLst/>
          <a:cxnLst/>
          <a:rect l="0" t="0" r="0" b="0"/>
          <a:pathLst>
            <a:path>
              <a:moveTo>
                <a:pt x="686576" y="0"/>
              </a:moveTo>
              <a:lnTo>
                <a:pt x="686576" y="119157"/>
              </a:lnTo>
              <a:lnTo>
                <a:pt x="0" y="119157"/>
              </a:lnTo>
              <a:lnTo>
                <a:pt x="0" y="238315"/>
              </a:lnTo>
            </a:path>
          </a:pathLst>
        </a:custGeom>
        <a:noFill/>
        <a:ln w="400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ABE723-1653-4E1F-9829-87193BAEFE1F}">
      <dsp:nvSpPr>
        <dsp:cNvPr id="0" name=""/>
        <dsp:cNvSpPr/>
      </dsp:nvSpPr>
      <dsp:spPr>
        <a:xfrm>
          <a:off x="1490114" y="1942680"/>
          <a:ext cx="170225" cy="522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2024"/>
              </a:lnTo>
              <a:lnTo>
                <a:pt x="170225" y="522024"/>
              </a:lnTo>
            </a:path>
          </a:pathLst>
        </a:custGeom>
        <a:noFill/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6D968B-FCDD-42A4-9127-7AE98F1217D8}">
      <dsp:nvSpPr>
        <dsp:cNvPr id="0" name=""/>
        <dsp:cNvSpPr/>
      </dsp:nvSpPr>
      <dsp:spPr>
        <a:xfrm>
          <a:off x="1944049" y="1136946"/>
          <a:ext cx="2059728" cy="238315"/>
        </a:xfrm>
        <a:custGeom>
          <a:avLst/>
          <a:gdLst/>
          <a:ahLst/>
          <a:cxnLst/>
          <a:rect l="0" t="0" r="0" b="0"/>
          <a:pathLst>
            <a:path>
              <a:moveTo>
                <a:pt x="2059728" y="0"/>
              </a:moveTo>
              <a:lnTo>
                <a:pt x="2059728" y="119157"/>
              </a:lnTo>
              <a:lnTo>
                <a:pt x="0" y="119157"/>
              </a:lnTo>
              <a:lnTo>
                <a:pt x="0" y="238315"/>
              </a:lnTo>
            </a:path>
          </a:pathLst>
        </a:custGeom>
        <a:noFill/>
        <a:ln w="400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F8230-6BA2-4C6F-8A12-06C058ACF3C3}">
      <dsp:nvSpPr>
        <dsp:cNvPr id="0" name=""/>
        <dsp:cNvSpPr/>
      </dsp:nvSpPr>
      <dsp:spPr>
        <a:xfrm>
          <a:off x="116962" y="1942680"/>
          <a:ext cx="170225" cy="2133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3492"/>
              </a:lnTo>
              <a:lnTo>
                <a:pt x="170225" y="2133492"/>
              </a:lnTo>
            </a:path>
          </a:pathLst>
        </a:custGeom>
        <a:noFill/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C9E641-F678-49A4-B173-3A8EC4EA7B8C}">
      <dsp:nvSpPr>
        <dsp:cNvPr id="0" name=""/>
        <dsp:cNvSpPr/>
      </dsp:nvSpPr>
      <dsp:spPr>
        <a:xfrm>
          <a:off x="116962" y="1942680"/>
          <a:ext cx="170225" cy="13277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7758"/>
              </a:lnTo>
              <a:lnTo>
                <a:pt x="170225" y="1327758"/>
              </a:lnTo>
            </a:path>
          </a:pathLst>
        </a:custGeom>
        <a:noFill/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9429E0-98B8-4108-8892-7269AEAB7505}">
      <dsp:nvSpPr>
        <dsp:cNvPr id="0" name=""/>
        <dsp:cNvSpPr/>
      </dsp:nvSpPr>
      <dsp:spPr>
        <a:xfrm>
          <a:off x="116962" y="1942680"/>
          <a:ext cx="170225" cy="522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2024"/>
              </a:lnTo>
              <a:lnTo>
                <a:pt x="170225" y="522024"/>
              </a:lnTo>
            </a:path>
          </a:pathLst>
        </a:custGeom>
        <a:noFill/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479EE-7908-4602-BC6E-9E0DC880F52C}">
      <dsp:nvSpPr>
        <dsp:cNvPr id="0" name=""/>
        <dsp:cNvSpPr/>
      </dsp:nvSpPr>
      <dsp:spPr>
        <a:xfrm>
          <a:off x="570897" y="1136946"/>
          <a:ext cx="3432880" cy="238315"/>
        </a:xfrm>
        <a:custGeom>
          <a:avLst/>
          <a:gdLst/>
          <a:ahLst/>
          <a:cxnLst/>
          <a:rect l="0" t="0" r="0" b="0"/>
          <a:pathLst>
            <a:path>
              <a:moveTo>
                <a:pt x="3432880" y="0"/>
              </a:moveTo>
              <a:lnTo>
                <a:pt x="3432880" y="119157"/>
              </a:lnTo>
              <a:lnTo>
                <a:pt x="0" y="119157"/>
              </a:lnTo>
              <a:lnTo>
                <a:pt x="0" y="238315"/>
              </a:lnTo>
            </a:path>
          </a:pathLst>
        </a:custGeom>
        <a:noFill/>
        <a:ln w="400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766A3E-8C5F-46D8-B6D2-D2379C6A7CAD}">
      <dsp:nvSpPr>
        <dsp:cNvPr id="0" name=""/>
        <dsp:cNvSpPr/>
      </dsp:nvSpPr>
      <dsp:spPr>
        <a:xfrm>
          <a:off x="3436359" y="569528"/>
          <a:ext cx="1134836" cy="5674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AASE P1</a:t>
          </a:r>
          <a:endParaRPr lang="en-GB" sz="1200" kern="1200" dirty="0"/>
        </a:p>
      </dsp:txBody>
      <dsp:txXfrm>
        <a:off x="3436359" y="569528"/>
        <a:ext cx="1134836" cy="567418"/>
      </dsp:txXfrm>
    </dsp:sp>
    <dsp:sp modelId="{781C3B38-D712-4137-9DA1-51CD3AB51268}">
      <dsp:nvSpPr>
        <dsp:cNvPr id="0" name=""/>
        <dsp:cNvSpPr/>
      </dsp:nvSpPr>
      <dsp:spPr>
        <a:xfrm>
          <a:off x="3479" y="1375262"/>
          <a:ext cx="1134836" cy="5674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NVQ</a:t>
          </a:r>
          <a:endParaRPr lang="en-GB" sz="1200" kern="1200" dirty="0"/>
        </a:p>
      </dsp:txBody>
      <dsp:txXfrm>
        <a:off x="3479" y="1375262"/>
        <a:ext cx="1134836" cy="567418"/>
      </dsp:txXfrm>
    </dsp:sp>
    <dsp:sp modelId="{DE5C7F4E-91B0-45A8-9EDA-0E5422C9CD03}">
      <dsp:nvSpPr>
        <dsp:cNvPr id="0" name=""/>
        <dsp:cNvSpPr/>
      </dsp:nvSpPr>
      <dsp:spPr>
        <a:xfrm>
          <a:off x="287188" y="2180996"/>
          <a:ext cx="1134836" cy="5674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Practical Elements</a:t>
          </a:r>
          <a:endParaRPr lang="en-GB" sz="1200" kern="1200" dirty="0"/>
        </a:p>
      </dsp:txBody>
      <dsp:txXfrm>
        <a:off x="287188" y="2180996"/>
        <a:ext cx="1134836" cy="567418"/>
      </dsp:txXfrm>
    </dsp:sp>
    <dsp:sp modelId="{60C292E8-AD3D-4BBF-A871-60D74A308BF4}">
      <dsp:nvSpPr>
        <dsp:cNvPr id="0" name=""/>
        <dsp:cNvSpPr/>
      </dsp:nvSpPr>
      <dsp:spPr>
        <a:xfrm>
          <a:off x="287188" y="2986730"/>
          <a:ext cx="1134836" cy="5674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UPK Elements</a:t>
          </a:r>
          <a:endParaRPr lang="en-GB" sz="1200" kern="1200" dirty="0"/>
        </a:p>
      </dsp:txBody>
      <dsp:txXfrm>
        <a:off x="287188" y="2986730"/>
        <a:ext cx="1134836" cy="567418"/>
      </dsp:txXfrm>
    </dsp:sp>
    <dsp:sp modelId="{99AA9753-4787-4C00-89FD-F026526602A2}">
      <dsp:nvSpPr>
        <dsp:cNvPr id="0" name=""/>
        <dsp:cNvSpPr/>
      </dsp:nvSpPr>
      <dsp:spPr>
        <a:xfrm>
          <a:off x="287188" y="3792464"/>
          <a:ext cx="1134836" cy="5674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9 Units</a:t>
          </a:r>
          <a:endParaRPr lang="en-GB" sz="1200" kern="1200" dirty="0"/>
        </a:p>
      </dsp:txBody>
      <dsp:txXfrm>
        <a:off x="287188" y="3792464"/>
        <a:ext cx="1134836" cy="567418"/>
      </dsp:txXfrm>
    </dsp:sp>
    <dsp:sp modelId="{F6488B30-600F-408C-AC00-8A1458D1E3DE}">
      <dsp:nvSpPr>
        <dsp:cNvPr id="0" name=""/>
        <dsp:cNvSpPr/>
      </dsp:nvSpPr>
      <dsp:spPr>
        <a:xfrm>
          <a:off x="1376631" y="1375262"/>
          <a:ext cx="1134836" cy="5674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Technical Certificate</a:t>
          </a:r>
          <a:endParaRPr lang="en-GB" sz="1200" kern="1200" dirty="0"/>
        </a:p>
      </dsp:txBody>
      <dsp:txXfrm>
        <a:off x="1376631" y="1375262"/>
        <a:ext cx="1134836" cy="567418"/>
      </dsp:txXfrm>
    </dsp:sp>
    <dsp:sp modelId="{E540BE7B-2111-4436-8539-45D88ECEACCB}">
      <dsp:nvSpPr>
        <dsp:cNvPr id="0" name=""/>
        <dsp:cNvSpPr/>
      </dsp:nvSpPr>
      <dsp:spPr>
        <a:xfrm>
          <a:off x="1660340" y="2180996"/>
          <a:ext cx="1134836" cy="5674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BTEC Sport (P&amp;E) L3 Only</a:t>
          </a:r>
          <a:endParaRPr lang="en-GB" sz="1200" kern="1200" dirty="0"/>
        </a:p>
      </dsp:txBody>
      <dsp:txXfrm>
        <a:off x="1660340" y="2180996"/>
        <a:ext cx="1134836" cy="567418"/>
      </dsp:txXfrm>
    </dsp:sp>
    <dsp:sp modelId="{48A17763-E28B-4B68-88E5-FF76CC5DA220}">
      <dsp:nvSpPr>
        <dsp:cNvPr id="0" name=""/>
        <dsp:cNvSpPr/>
      </dsp:nvSpPr>
      <dsp:spPr>
        <a:xfrm>
          <a:off x="2749783" y="1375262"/>
          <a:ext cx="1134836" cy="5674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Employer Rights &amp; Responsibilities </a:t>
          </a:r>
          <a:endParaRPr lang="en-GB" sz="1200" kern="1200" dirty="0"/>
        </a:p>
      </dsp:txBody>
      <dsp:txXfrm>
        <a:off x="2749783" y="1375262"/>
        <a:ext cx="1134836" cy="567418"/>
      </dsp:txXfrm>
    </dsp:sp>
    <dsp:sp modelId="{D98BBAE0-4F0B-4EAC-B8CA-6DE84993B71A}">
      <dsp:nvSpPr>
        <dsp:cNvPr id="0" name=""/>
        <dsp:cNvSpPr/>
      </dsp:nvSpPr>
      <dsp:spPr>
        <a:xfrm>
          <a:off x="3033492" y="2180996"/>
          <a:ext cx="1134836" cy="5674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9 elements</a:t>
          </a:r>
          <a:endParaRPr lang="en-GB" sz="1200" kern="1200" dirty="0"/>
        </a:p>
      </dsp:txBody>
      <dsp:txXfrm>
        <a:off x="3033492" y="2180996"/>
        <a:ext cx="1134836" cy="567418"/>
      </dsp:txXfrm>
    </dsp:sp>
    <dsp:sp modelId="{9B1B8949-4958-4A44-9226-A2860BFC7C4E}">
      <dsp:nvSpPr>
        <dsp:cNvPr id="0" name=""/>
        <dsp:cNvSpPr/>
      </dsp:nvSpPr>
      <dsp:spPr>
        <a:xfrm>
          <a:off x="4122935" y="1375262"/>
          <a:ext cx="1134836" cy="5674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Functional Skills</a:t>
          </a:r>
          <a:endParaRPr lang="en-GB" sz="1200" kern="1200" dirty="0"/>
        </a:p>
      </dsp:txBody>
      <dsp:txXfrm>
        <a:off x="4122935" y="1375262"/>
        <a:ext cx="1134836" cy="567418"/>
      </dsp:txXfrm>
    </dsp:sp>
    <dsp:sp modelId="{55DEB990-CBCF-45B2-A123-A9ECC3F811E7}">
      <dsp:nvSpPr>
        <dsp:cNvPr id="0" name=""/>
        <dsp:cNvSpPr/>
      </dsp:nvSpPr>
      <dsp:spPr>
        <a:xfrm>
          <a:off x="4406644" y="2180996"/>
          <a:ext cx="1134836" cy="5674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Exam Based</a:t>
          </a:r>
          <a:endParaRPr lang="en-GB" sz="1200" kern="1200" dirty="0"/>
        </a:p>
      </dsp:txBody>
      <dsp:txXfrm>
        <a:off x="4406644" y="2180996"/>
        <a:ext cx="1134836" cy="567418"/>
      </dsp:txXfrm>
    </dsp:sp>
    <dsp:sp modelId="{BE04E5F6-AD72-4825-9CB6-7D4D63F03015}">
      <dsp:nvSpPr>
        <dsp:cNvPr id="0" name=""/>
        <dsp:cNvSpPr/>
      </dsp:nvSpPr>
      <dsp:spPr>
        <a:xfrm>
          <a:off x="4406644" y="2986730"/>
          <a:ext cx="1134836" cy="5674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Proxy only until Sept 2012.</a:t>
          </a:r>
          <a:endParaRPr lang="en-GB" sz="1200" kern="1200" dirty="0"/>
        </a:p>
      </dsp:txBody>
      <dsp:txXfrm>
        <a:off x="4406644" y="2986730"/>
        <a:ext cx="1134836" cy="567418"/>
      </dsp:txXfrm>
    </dsp:sp>
    <dsp:sp modelId="{6ACAD2CD-127B-485D-A464-CD5B673B4E8E}">
      <dsp:nvSpPr>
        <dsp:cNvPr id="0" name=""/>
        <dsp:cNvSpPr/>
      </dsp:nvSpPr>
      <dsp:spPr>
        <a:xfrm>
          <a:off x="5496087" y="1375262"/>
          <a:ext cx="1134836" cy="5674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Principles of Coaching (L2)</a:t>
          </a:r>
          <a:endParaRPr lang="en-GB" sz="1200" kern="1200" dirty="0"/>
        </a:p>
      </dsp:txBody>
      <dsp:txXfrm>
        <a:off x="5496087" y="1375262"/>
        <a:ext cx="1134836" cy="567418"/>
      </dsp:txXfrm>
    </dsp:sp>
    <dsp:sp modelId="{BE8993E5-7802-4792-8062-D176106E341B}">
      <dsp:nvSpPr>
        <dsp:cNvPr id="0" name=""/>
        <dsp:cNvSpPr/>
      </dsp:nvSpPr>
      <dsp:spPr>
        <a:xfrm>
          <a:off x="5779796" y="2180996"/>
          <a:ext cx="1134836" cy="5674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Coaching Qualification or BTEC Unit</a:t>
          </a:r>
          <a:endParaRPr lang="en-GB" sz="1200" kern="1200" dirty="0"/>
        </a:p>
      </dsp:txBody>
      <dsp:txXfrm>
        <a:off x="5779796" y="2180996"/>
        <a:ext cx="1134836" cy="567418"/>
      </dsp:txXfrm>
    </dsp:sp>
    <dsp:sp modelId="{8B5F47F1-E0BA-4A86-9F7A-47445559174B}">
      <dsp:nvSpPr>
        <dsp:cNvPr id="0" name=""/>
        <dsp:cNvSpPr/>
      </dsp:nvSpPr>
      <dsp:spPr>
        <a:xfrm>
          <a:off x="6869239" y="1375262"/>
          <a:ext cx="1134836" cy="5674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Personal Learning &amp; Thinking Skills</a:t>
          </a:r>
          <a:endParaRPr lang="en-GB" sz="1200" kern="1200" dirty="0"/>
        </a:p>
      </dsp:txBody>
      <dsp:txXfrm>
        <a:off x="6869239" y="1375262"/>
        <a:ext cx="1134836" cy="567418"/>
      </dsp:txXfrm>
    </dsp:sp>
    <dsp:sp modelId="{2EDAD26C-C998-4287-A43F-45B5246FB0B9}">
      <dsp:nvSpPr>
        <dsp:cNvPr id="0" name=""/>
        <dsp:cNvSpPr/>
      </dsp:nvSpPr>
      <dsp:spPr>
        <a:xfrm>
          <a:off x="7152948" y="2180996"/>
          <a:ext cx="1134836" cy="5674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Embedded into Technical Certificate</a:t>
          </a:r>
          <a:endParaRPr lang="en-GB" sz="1200" kern="1200" dirty="0"/>
        </a:p>
      </dsp:txBody>
      <dsp:txXfrm>
        <a:off x="7152948" y="2180996"/>
        <a:ext cx="1134836" cy="56741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FD8888-421B-4B59-8C8A-137C74F40A78}">
      <dsp:nvSpPr>
        <dsp:cNvPr id="0" name=""/>
        <dsp:cNvSpPr/>
      </dsp:nvSpPr>
      <dsp:spPr>
        <a:xfrm>
          <a:off x="4145632" y="1089579"/>
          <a:ext cx="3555346" cy="246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408"/>
              </a:lnTo>
              <a:lnTo>
                <a:pt x="3555346" y="123408"/>
              </a:lnTo>
              <a:lnTo>
                <a:pt x="3555346" y="246817"/>
              </a:lnTo>
            </a:path>
          </a:pathLst>
        </a:custGeom>
        <a:noFill/>
        <a:ln w="400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33D38F-AC84-444A-B830-63F61E246EE3}">
      <dsp:nvSpPr>
        <dsp:cNvPr id="0" name=""/>
        <dsp:cNvSpPr/>
      </dsp:nvSpPr>
      <dsp:spPr>
        <a:xfrm>
          <a:off x="4145632" y="1089579"/>
          <a:ext cx="2133207" cy="246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408"/>
              </a:lnTo>
              <a:lnTo>
                <a:pt x="2133207" y="123408"/>
              </a:lnTo>
              <a:lnTo>
                <a:pt x="2133207" y="246817"/>
              </a:lnTo>
            </a:path>
          </a:pathLst>
        </a:custGeom>
        <a:noFill/>
        <a:ln w="400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FD052-9C3A-4E4C-AD89-08624347038D}">
      <dsp:nvSpPr>
        <dsp:cNvPr id="0" name=""/>
        <dsp:cNvSpPr/>
      </dsp:nvSpPr>
      <dsp:spPr>
        <a:xfrm>
          <a:off x="4386572" y="1924057"/>
          <a:ext cx="176298" cy="1375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5125"/>
              </a:lnTo>
              <a:lnTo>
                <a:pt x="176298" y="1375125"/>
              </a:lnTo>
            </a:path>
          </a:pathLst>
        </a:custGeom>
        <a:noFill/>
        <a:ln w="400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FB922-2FC8-4B54-B7B9-9B5011686EE0}">
      <dsp:nvSpPr>
        <dsp:cNvPr id="0" name=""/>
        <dsp:cNvSpPr/>
      </dsp:nvSpPr>
      <dsp:spPr>
        <a:xfrm>
          <a:off x="4386572" y="1924057"/>
          <a:ext cx="176298" cy="540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647"/>
              </a:lnTo>
              <a:lnTo>
                <a:pt x="176298" y="540647"/>
              </a:lnTo>
            </a:path>
          </a:pathLst>
        </a:custGeom>
        <a:noFill/>
        <a:ln w="400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96B50B-81CC-4F1C-AB94-A639F027506C}">
      <dsp:nvSpPr>
        <dsp:cNvPr id="0" name=""/>
        <dsp:cNvSpPr/>
      </dsp:nvSpPr>
      <dsp:spPr>
        <a:xfrm>
          <a:off x="4145632" y="1089579"/>
          <a:ext cx="711069" cy="246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408"/>
              </a:lnTo>
              <a:lnTo>
                <a:pt x="711069" y="123408"/>
              </a:lnTo>
              <a:lnTo>
                <a:pt x="711069" y="246817"/>
              </a:lnTo>
            </a:path>
          </a:pathLst>
        </a:custGeom>
        <a:noFill/>
        <a:ln w="400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D87FE-20B9-4908-886D-0CF0C20927E4}">
      <dsp:nvSpPr>
        <dsp:cNvPr id="0" name=""/>
        <dsp:cNvSpPr/>
      </dsp:nvSpPr>
      <dsp:spPr>
        <a:xfrm>
          <a:off x="2964434" y="1924057"/>
          <a:ext cx="176298" cy="540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647"/>
              </a:lnTo>
              <a:lnTo>
                <a:pt x="176298" y="540647"/>
              </a:lnTo>
            </a:path>
          </a:pathLst>
        </a:custGeom>
        <a:noFill/>
        <a:ln w="400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63215-1CDD-429D-BD14-028ED8D47DA1}">
      <dsp:nvSpPr>
        <dsp:cNvPr id="0" name=""/>
        <dsp:cNvSpPr/>
      </dsp:nvSpPr>
      <dsp:spPr>
        <a:xfrm>
          <a:off x="3434562" y="1089579"/>
          <a:ext cx="711069" cy="246817"/>
        </a:xfrm>
        <a:custGeom>
          <a:avLst/>
          <a:gdLst/>
          <a:ahLst/>
          <a:cxnLst/>
          <a:rect l="0" t="0" r="0" b="0"/>
          <a:pathLst>
            <a:path>
              <a:moveTo>
                <a:pt x="711069" y="0"/>
              </a:moveTo>
              <a:lnTo>
                <a:pt x="711069" y="123408"/>
              </a:lnTo>
              <a:lnTo>
                <a:pt x="0" y="123408"/>
              </a:lnTo>
              <a:lnTo>
                <a:pt x="0" y="246817"/>
              </a:lnTo>
            </a:path>
          </a:pathLst>
        </a:custGeom>
        <a:noFill/>
        <a:ln w="400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CCED36-D272-49D0-BB62-15EAD38A1633}">
      <dsp:nvSpPr>
        <dsp:cNvPr id="0" name=""/>
        <dsp:cNvSpPr/>
      </dsp:nvSpPr>
      <dsp:spPr>
        <a:xfrm>
          <a:off x="1542295" y="1924057"/>
          <a:ext cx="176298" cy="540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647"/>
              </a:lnTo>
              <a:lnTo>
                <a:pt x="176298" y="540647"/>
              </a:lnTo>
            </a:path>
          </a:pathLst>
        </a:custGeom>
        <a:noFill/>
        <a:ln w="400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6D968B-FCDD-42A4-9127-7AE98F1217D8}">
      <dsp:nvSpPr>
        <dsp:cNvPr id="0" name=""/>
        <dsp:cNvSpPr/>
      </dsp:nvSpPr>
      <dsp:spPr>
        <a:xfrm>
          <a:off x="2012424" y="1089579"/>
          <a:ext cx="2133207" cy="246817"/>
        </a:xfrm>
        <a:custGeom>
          <a:avLst/>
          <a:gdLst/>
          <a:ahLst/>
          <a:cxnLst/>
          <a:rect l="0" t="0" r="0" b="0"/>
          <a:pathLst>
            <a:path>
              <a:moveTo>
                <a:pt x="2133207" y="0"/>
              </a:moveTo>
              <a:lnTo>
                <a:pt x="2133207" y="123408"/>
              </a:lnTo>
              <a:lnTo>
                <a:pt x="0" y="123408"/>
              </a:lnTo>
              <a:lnTo>
                <a:pt x="0" y="246817"/>
              </a:lnTo>
            </a:path>
          </a:pathLst>
        </a:custGeom>
        <a:noFill/>
        <a:ln w="400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F8230-6BA2-4C6F-8A12-06C058ACF3C3}">
      <dsp:nvSpPr>
        <dsp:cNvPr id="0" name=""/>
        <dsp:cNvSpPr/>
      </dsp:nvSpPr>
      <dsp:spPr>
        <a:xfrm>
          <a:off x="120157" y="1924057"/>
          <a:ext cx="176298" cy="2209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9603"/>
              </a:lnTo>
              <a:lnTo>
                <a:pt x="176298" y="2209603"/>
              </a:lnTo>
            </a:path>
          </a:pathLst>
        </a:custGeom>
        <a:noFill/>
        <a:ln w="400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C9E641-F678-49A4-B173-3A8EC4EA7B8C}">
      <dsp:nvSpPr>
        <dsp:cNvPr id="0" name=""/>
        <dsp:cNvSpPr/>
      </dsp:nvSpPr>
      <dsp:spPr>
        <a:xfrm>
          <a:off x="120157" y="1924057"/>
          <a:ext cx="176298" cy="1375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5125"/>
              </a:lnTo>
              <a:lnTo>
                <a:pt x="176298" y="1375125"/>
              </a:lnTo>
            </a:path>
          </a:pathLst>
        </a:custGeom>
        <a:noFill/>
        <a:ln w="400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9429E0-98B8-4108-8892-7269AEAB7505}">
      <dsp:nvSpPr>
        <dsp:cNvPr id="0" name=""/>
        <dsp:cNvSpPr/>
      </dsp:nvSpPr>
      <dsp:spPr>
        <a:xfrm>
          <a:off x="120157" y="1924057"/>
          <a:ext cx="176298" cy="540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647"/>
              </a:lnTo>
              <a:lnTo>
                <a:pt x="176298" y="540647"/>
              </a:lnTo>
            </a:path>
          </a:pathLst>
        </a:custGeom>
        <a:noFill/>
        <a:ln w="400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479EE-7908-4602-BC6E-9E0DC880F52C}">
      <dsp:nvSpPr>
        <dsp:cNvPr id="0" name=""/>
        <dsp:cNvSpPr/>
      </dsp:nvSpPr>
      <dsp:spPr>
        <a:xfrm>
          <a:off x="590285" y="1089579"/>
          <a:ext cx="3555346" cy="246817"/>
        </a:xfrm>
        <a:custGeom>
          <a:avLst/>
          <a:gdLst/>
          <a:ahLst/>
          <a:cxnLst/>
          <a:rect l="0" t="0" r="0" b="0"/>
          <a:pathLst>
            <a:path>
              <a:moveTo>
                <a:pt x="3555346" y="0"/>
              </a:moveTo>
              <a:lnTo>
                <a:pt x="3555346" y="123408"/>
              </a:lnTo>
              <a:lnTo>
                <a:pt x="0" y="123408"/>
              </a:lnTo>
              <a:lnTo>
                <a:pt x="0" y="246817"/>
              </a:lnTo>
            </a:path>
          </a:pathLst>
        </a:custGeom>
        <a:noFill/>
        <a:ln w="400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766A3E-8C5F-46D8-B6D2-D2379C6A7CAD}">
      <dsp:nvSpPr>
        <dsp:cNvPr id="0" name=""/>
        <dsp:cNvSpPr/>
      </dsp:nvSpPr>
      <dsp:spPr>
        <a:xfrm>
          <a:off x="3557971" y="501919"/>
          <a:ext cx="1175321" cy="5876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AASE P2</a:t>
          </a:r>
          <a:endParaRPr lang="en-GB" sz="1300" kern="1200" dirty="0"/>
        </a:p>
      </dsp:txBody>
      <dsp:txXfrm>
        <a:off x="3557971" y="501919"/>
        <a:ext cx="1175321" cy="587660"/>
      </dsp:txXfrm>
    </dsp:sp>
    <dsp:sp modelId="{781C3B38-D712-4137-9DA1-51CD3AB51268}">
      <dsp:nvSpPr>
        <dsp:cNvPr id="0" name=""/>
        <dsp:cNvSpPr/>
      </dsp:nvSpPr>
      <dsp:spPr>
        <a:xfrm>
          <a:off x="2625" y="1336397"/>
          <a:ext cx="1175321" cy="5876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NVQ</a:t>
          </a:r>
          <a:endParaRPr lang="en-GB" sz="1300" kern="1200" dirty="0"/>
        </a:p>
      </dsp:txBody>
      <dsp:txXfrm>
        <a:off x="2625" y="1336397"/>
        <a:ext cx="1175321" cy="587660"/>
      </dsp:txXfrm>
    </dsp:sp>
    <dsp:sp modelId="{DE5C7F4E-91B0-45A8-9EDA-0E5422C9CD03}">
      <dsp:nvSpPr>
        <dsp:cNvPr id="0" name=""/>
        <dsp:cNvSpPr/>
      </dsp:nvSpPr>
      <dsp:spPr>
        <a:xfrm>
          <a:off x="296455" y="2170875"/>
          <a:ext cx="1175321" cy="5876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Practical Elements</a:t>
          </a:r>
          <a:endParaRPr lang="en-GB" sz="1300" kern="1200" dirty="0"/>
        </a:p>
      </dsp:txBody>
      <dsp:txXfrm>
        <a:off x="296455" y="2170875"/>
        <a:ext cx="1175321" cy="587660"/>
      </dsp:txXfrm>
    </dsp:sp>
    <dsp:sp modelId="{60C292E8-AD3D-4BBF-A871-60D74A308BF4}">
      <dsp:nvSpPr>
        <dsp:cNvPr id="0" name=""/>
        <dsp:cNvSpPr/>
      </dsp:nvSpPr>
      <dsp:spPr>
        <a:xfrm>
          <a:off x="296455" y="3005353"/>
          <a:ext cx="1175321" cy="5876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UPK Elements</a:t>
          </a:r>
          <a:endParaRPr lang="en-GB" sz="1300" kern="1200" dirty="0"/>
        </a:p>
      </dsp:txBody>
      <dsp:txXfrm>
        <a:off x="296455" y="3005353"/>
        <a:ext cx="1175321" cy="587660"/>
      </dsp:txXfrm>
    </dsp:sp>
    <dsp:sp modelId="{99AA9753-4787-4C00-89FD-F026526602A2}">
      <dsp:nvSpPr>
        <dsp:cNvPr id="0" name=""/>
        <dsp:cNvSpPr/>
      </dsp:nvSpPr>
      <dsp:spPr>
        <a:xfrm>
          <a:off x="296455" y="3839831"/>
          <a:ext cx="1175321" cy="5876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9 Units</a:t>
          </a:r>
          <a:endParaRPr lang="en-GB" sz="1300" kern="1200" dirty="0"/>
        </a:p>
      </dsp:txBody>
      <dsp:txXfrm>
        <a:off x="296455" y="3839831"/>
        <a:ext cx="1175321" cy="587660"/>
      </dsp:txXfrm>
    </dsp:sp>
    <dsp:sp modelId="{F6488B30-600F-408C-AC00-8A1458D1E3DE}">
      <dsp:nvSpPr>
        <dsp:cNvPr id="0" name=""/>
        <dsp:cNvSpPr/>
      </dsp:nvSpPr>
      <dsp:spPr>
        <a:xfrm>
          <a:off x="1424763" y="1336397"/>
          <a:ext cx="1175321" cy="5876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Technical Certificate</a:t>
          </a:r>
          <a:endParaRPr lang="en-GB" sz="1300" kern="1200" dirty="0"/>
        </a:p>
      </dsp:txBody>
      <dsp:txXfrm>
        <a:off x="1424763" y="1336397"/>
        <a:ext cx="1175321" cy="587660"/>
      </dsp:txXfrm>
    </dsp:sp>
    <dsp:sp modelId="{53D99B2F-4FF5-41BD-BAFB-6633A1371D28}">
      <dsp:nvSpPr>
        <dsp:cNvPr id="0" name=""/>
        <dsp:cNvSpPr/>
      </dsp:nvSpPr>
      <dsp:spPr>
        <a:xfrm>
          <a:off x="1718593" y="2170875"/>
          <a:ext cx="1175321" cy="5876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BTEC Sport (P&amp;E) L3 Only</a:t>
          </a:r>
          <a:endParaRPr lang="en-GB" sz="1300" kern="1200" dirty="0"/>
        </a:p>
      </dsp:txBody>
      <dsp:txXfrm>
        <a:off x="1718593" y="2170875"/>
        <a:ext cx="1175321" cy="587660"/>
      </dsp:txXfrm>
    </dsp:sp>
    <dsp:sp modelId="{48A17763-E28B-4B68-88E5-FF76CC5DA220}">
      <dsp:nvSpPr>
        <dsp:cNvPr id="0" name=""/>
        <dsp:cNvSpPr/>
      </dsp:nvSpPr>
      <dsp:spPr>
        <a:xfrm>
          <a:off x="2846902" y="1336397"/>
          <a:ext cx="1175321" cy="5876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Employer Rights &amp; Responsibilities</a:t>
          </a:r>
          <a:endParaRPr lang="en-GB" sz="1300" kern="1200" dirty="0"/>
        </a:p>
      </dsp:txBody>
      <dsp:txXfrm>
        <a:off x="2846902" y="1336397"/>
        <a:ext cx="1175321" cy="587660"/>
      </dsp:txXfrm>
    </dsp:sp>
    <dsp:sp modelId="{D98BBAE0-4F0B-4EAC-B8CA-6DE84993B71A}">
      <dsp:nvSpPr>
        <dsp:cNvPr id="0" name=""/>
        <dsp:cNvSpPr/>
      </dsp:nvSpPr>
      <dsp:spPr>
        <a:xfrm>
          <a:off x="3140732" y="2170875"/>
          <a:ext cx="1175321" cy="5876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9 elements</a:t>
          </a:r>
          <a:endParaRPr lang="en-GB" sz="1300" kern="1200" dirty="0"/>
        </a:p>
      </dsp:txBody>
      <dsp:txXfrm>
        <a:off x="3140732" y="2170875"/>
        <a:ext cx="1175321" cy="587660"/>
      </dsp:txXfrm>
    </dsp:sp>
    <dsp:sp modelId="{9B1B8949-4958-4A44-9226-A2860BFC7C4E}">
      <dsp:nvSpPr>
        <dsp:cNvPr id="0" name=""/>
        <dsp:cNvSpPr/>
      </dsp:nvSpPr>
      <dsp:spPr>
        <a:xfrm>
          <a:off x="4269040" y="1336397"/>
          <a:ext cx="1175321" cy="5876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Functional Skills</a:t>
          </a:r>
          <a:endParaRPr lang="en-GB" sz="1300" kern="1200" dirty="0"/>
        </a:p>
      </dsp:txBody>
      <dsp:txXfrm>
        <a:off x="4269040" y="1336397"/>
        <a:ext cx="1175321" cy="587660"/>
      </dsp:txXfrm>
    </dsp:sp>
    <dsp:sp modelId="{55DEB990-CBCF-45B2-A123-A9ECC3F811E7}">
      <dsp:nvSpPr>
        <dsp:cNvPr id="0" name=""/>
        <dsp:cNvSpPr/>
      </dsp:nvSpPr>
      <dsp:spPr>
        <a:xfrm>
          <a:off x="4562870" y="2170875"/>
          <a:ext cx="1175321" cy="5876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Exam Based</a:t>
          </a:r>
          <a:endParaRPr lang="en-GB" sz="1300" kern="1200" dirty="0"/>
        </a:p>
      </dsp:txBody>
      <dsp:txXfrm>
        <a:off x="4562870" y="2170875"/>
        <a:ext cx="1175321" cy="587660"/>
      </dsp:txXfrm>
    </dsp:sp>
    <dsp:sp modelId="{BE04E5F6-AD72-4825-9CB6-7D4D63F03015}">
      <dsp:nvSpPr>
        <dsp:cNvPr id="0" name=""/>
        <dsp:cNvSpPr/>
      </dsp:nvSpPr>
      <dsp:spPr>
        <a:xfrm>
          <a:off x="4562870" y="3005353"/>
          <a:ext cx="1175321" cy="5876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Proxy only until Sept 2012.</a:t>
          </a:r>
          <a:endParaRPr lang="en-GB" sz="1300" kern="1200" dirty="0"/>
        </a:p>
      </dsp:txBody>
      <dsp:txXfrm>
        <a:off x="4562870" y="3005353"/>
        <a:ext cx="1175321" cy="587660"/>
      </dsp:txXfrm>
    </dsp:sp>
    <dsp:sp modelId="{EACF713D-E14C-4DCB-8D75-460B0CD4ABA0}">
      <dsp:nvSpPr>
        <dsp:cNvPr id="0" name=""/>
        <dsp:cNvSpPr/>
      </dsp:nvSpPr>
      <dsp:spPr>
        <a:xfrm>
          <a:off x="5691179" y="1336397"/>
          <a:ext cx="1175321" cy="5876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Personal Learning and Thinking Skills</a:t>
          </a:r>
          <a:endParaRPr lang="en-GB" sz="1300" kern="1200" dirty="0"/>
        </a:p>
      </dsp:txBody>
      <dsp:txXfrm>
        <a:off x="5691179" y="1336397"/>
        <a:ext cx="1175321" cy="587660"/>
      </dsp:txXfrm>
    </dsp:sp>
    <dsp:sp modelId="{7ACFB215-A9D1-48CE-8732-A7DF91C2874E}">
      <dsp:nvSpPr>
        <dsp:cNvPr id="0" name=""/>
        <dsp:cNvSpPr/>
      </dsp:nvSpPr>
      <dsp:spPr>
        <a:xfrm>
          <a:off x="7113317" y="1336397"/>
          <a:ext cx="1175321" cy="5876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Principles of Coaching</a:t>
          </a:r>
          <a:endParaRPr lang="en-GB" sz="1300" kern="1200" dirty="0"/>
        </a:p>
      </dsp:txBody>
      <dsp:txXfrm>
        <a:off x="7113317" y="1336397"/>
        <a:ext cx="1175321" cy="58766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4F3A90-CF82-4B8B-8269-5F6046E89509}">
      <dsp:nvSpPr>
        <dsp:cNvPr id="0" name=""/>
        <dsp:cNvSpPr/>
      </dsp:nvSpPr>
      <dsp:spPr>
        <a:xfrm>
          <a:off x="6725290" y="1838508"/>
          <a:ext cx="204194" cy="626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6196"/>
              </a:lnTo>
              <a:lnTo>
                <a:pt x="204194" y="626196"/>
              </a:lnTo>
            </a:path>
          </a:pathLst>
        </a:custGeom>
        <a:noFill/>
        <a:ln w="400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54A806-433A-47E5-AA0A-D517E6CCFFB6}">
      <dsp:nvSpPr>
        <dsp:cNvPr id="0" name=""/>
        <dsp:cNvSpPr/>
      </dsp:nvSpPr>
      <dsp:spPr>
        <a:xfrm>
          <a:off x="3975469" y="871987"/>
          <a:ext cx="3294340" cy="2858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936"/>
              </a:lnTo>
              <a:lnTo>
                <a:pt x="3294340" y="142936"/>
              </a:lnTo>
              <a:lnTo>
                <a:pt x="3294340" y="285872"/>
              </a:lnTo>
            </a:path>
          </a:pathLst>
        </a:custGeom>
        <a:noFill/>
        <a:ln w="400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FD052-9C3A-4E4C-AD89-08624347038D}">
      <dsp:nvSpPr>
        <dsp:cNvPr id="0" name=""/>
        <dsp:cNvSpPr/>
      </dsp:nvSpPr>
      <dsp:spPr>
        <a:xfrm>
          <a:off x="5078120" y="1838508"/>
          <a:ext cx="204194" cy="1592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2718"/>
              </a:lnTo>
              <a:lnTo>
                <a:pt x="204194" y="1592718"/>
              </a:lnTo>
            </a:path>
          </a:pathLst>
        </a:custGeom>
        <a:noFill/>
        <a:ln w="400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FB922-2FC8-4B54-B7B9-9B5011686EE0}">
      <dsp:nvSpPr>
        <dsp:cNvPr id="0" name=""/>
        <dsp:cNvSpPr/>
      </dsp:nvSpPr>
      <dsp:spPr>
        <a:xfrm>
          <a:off x="5078120" y="1838508"/>
          <a:ext cx="204194" cy="626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6196"/>
              </a:lnTo>
              <a:lnTo>
                <a:pt x="204194" y="626196"/>
              </a:lnTo>
            </a:path>
          </a:pathLst>
        </a:custGeom>
        <a:noFill/>
        <a:ln w="400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96B50B-81CC-4F1C-AB94-A639F027506C}">
      <dsp:nvSpPr>
        <dsp:cNvPr id="0" name=""/>
        <dsp:cNvSpPr/>
      </dsp:nvSpPr>
      <dsp:spPr>
        <a:xfrm>
          <a:off x="3975469" y="871987"/>
          <a:ext cx="1647170" cy="2858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936"/>
              </a:lnTo>
              <a:lnTo>
                <a:pt x="1647170" y="142936"/>
              </a:lnTo>
              <a:lnTo>
                <a:pt x="1647170" y="285872"/>
              </a:lnTo>
            </a:path>
          </a:pathLst>
        </a:custGeom>
        <a:noFill/>
        <a:ln w="400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D87FE-20B9-4908-886D-0CF0C20927E4}">
      <dsp:nvSpPr>
        <dsp:cNvPr id="0" name=""/>
        <dsp:cNvSpPr/>
      </dsp:nvSpPr>
      <dsp:spPr>
        <a:xfrm>
          <a:off x="3430950" y="1838508"/>
          <a:ext cx="204194" cy="626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6196"/>
              </a:lnTo>
              <a:lnTo>
                <a:pt x="204194" y="626196"/>
              </a:lnTo>
            </a:path>
          </a:pathLst>
        </a:custGeom>
        <a:noFill/>
        <a:ln w="400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63215-1CDD-429D-BD14-028ED8D47DA1}">
      <dsp:nvSpPr>
        <dsp:cNvPr id="0" name=""/>
        <dsp:cNvSpPr/>
      </dsp:nvSpPr>
      <dsp:spPr>
        <a:xfrm>
          <a:off x="3929749" y="871987"/>
          <a:ext cx="91440" cy="2858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5872"/>
              </a:lnTo>
            </a:path>
          </a:pathLst>
        </a:custGeom>
        <a:noFill/>
        <a:ln w="400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ABE723-1653-4E1F-9829-87193BAEFE1F}">
      <dsp:nvSpPr>
        <dsp:cNvPr id="0" name=""/>
        <dsp:cNvSpPr/>
      </dsp:nvSpPr>
      <dsp:spPr>
        <a:xfrm>
          <a:off x="1783780" y="1838508"/>
          <a:ext cx="204194" cy="626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6196"/>
              </a:lnTo>
              <a:lnTo>
                <a:pt x="204194" y="626196"/>
              </a:lnTo>
            </a:path>
          </a:pathLst>
        </a:custGeom>
        <a:noFill/>
        <a:ln w="400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6D968B-FCDD-42A4-9127-7AE98F1217D8}">
      <dsp:nvSpPr>
        <dsp:cNvPr id="0" name=""/>
        <dsp:cNvSpPr/>
      </dsp:nvSpPr>
      <dsp:spPr>
        <a:xfrm>
          <a:off x="2328299" y="871987"/>
          <a:ext cx="1647170" cy="285872"/>
        </a:xfrm>
        <a:custGeom>
          <a:avLst/>
          <a:gdLst/>
          <a:ahLst/>
          <a:cxnLst/>
          <a:rect l="0" t="0" r="0" b="0"/>
          <a:pathLst>
            <a:path>
              <a:moveTo>
                <a:pt x="1647170" y="0"/>
              </a:moveTo>
              <a:lnTo>
                <a:pt x="1647170" y="142936"/>
              </a:lnTo>
              <a:lnTo>
                <a:pt x="0" y="142936"/>
              </a:lnTo>
              <a:lnTo>
                <a:pt x="0" y="285872"/>
              </a:lnTo>
            </a:path>
          </a:pathLst>
        </a:custGeom>
        <a:noFill/>
        <a:ln w="400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F8230-6BA2-4C6F-8A12-06C058ACF3C3}">
      <dsp:nvSpPr>
        <dsp:cNvPr id="0" name=""/>
        <dsp:cNvSpPr/>
      </dsp:nvSpPr>
      <dsp:spPr>
        <a:xfrm>
          <a:off x="136610" y="1838508"/>
          <a:ext cx="204194" cy="2559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9239"/>
              </a:lnTo>
              <a:lnTo>
                <a:pt x="204194" y="2559239"/>
              </a:lnTo>
            </a:path>
          </a:pathLst>
        </a:custGeom>
        <a:noFill/>
        <a:ln w="400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C9E641-F678-49A4-B173-3A8EC4EA7B8C}">
      <dsp:nvSpPr>
        <dsp:cNvPr id="0" name=""/>
        <dsp:cNvSpPr/>
      </dsp:nvSpPr>
      <dsp:spPr>
        <a:xfrm>
          <a:off x="136610" y="1838508"/>
          <a:ext cx="204194" cy="1592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2718"/>
              </a:lnTo>
              <a:lnTo>
                <a:pt x="204194" y="1592718"/>
              </a:lnTo>
            </a:path>
          </a:pathLst>
        </a:custGeom>
        <a:noFill/>
        <a:ln w="400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9429E0-98B8-4108-8892-7269AEAB7505}">
      <dsp:nvSpPr>
        <dsp:cNvPr id="0" name=""/>
        <dsp:cNvSpPr/>
      </dsp:nvSpPr>
      <dsp:spPr>
        <a:xfrm>
          <a:off x="136610" y="1838508"/>
          <a:ext cx="204194" cy="626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6196"/>
              </a:lnTo>
              <a:lnTo>
                <a:pt x="204194" y="626196"/>
              </a:lnTo>
            </a:path>
          </a:pathLst>
        </a:custGeom>
        <a:noFill/>
        <a:ln w="400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479EE-7908-4602-BC6E-9E0DC880F52C}">
      <dsp:nvSpPr>
        <dsp:cNvPr id="0" name=""/>
        <dsp:cNvSpPr/>
      </dsp:nvSpPr>
      <dsp:spPr>
        <a:xfrm>
          <a:off x="681129" y="871987"/>
          <a:ext cx="3294340" cy="285872"/>
        </a:xfrm>
        <a:custGeom>
          <a:avLst/>
          <a:gdLst/>
          <a:ahLst/>
          <a:cxnLst/>
          <a:rect l="0" t="0" r="0" b="0"/>
          <a:pathLst>
            <a:path>
              <a:moveTo>
                <a:pt x="3294340" y="0"/>
              </a:moveTo>
              <a:lnTo>
                <a:pt x="3294340" y="142936"/>
              </a:lnTo>
              <a:lnTo>
                <a:pt x="0" y="142936"/>
              </a:lnTo>
              <a:lnTo>
                <a:pt x="0" y="285872"/>
              </a:lnTo>
            </a:path>
          </a:pathLst>
        </a:custGeom>
        <a:noFill/>
        <a:ln w="400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766A3E-8C5F-46D8-B6D2-D2379C6A7CAD}">
      <dsp:nvSpPr>
        <dsp:cNvPr id="0" name=""/>
        <dsp:cNvSpPr/>
      </dsp:nvSpPr>
      <dsp:spPr>
        <a:xfrm>
          <a:off x="3294820" y="191338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AASE P2</a:t>
          </a:r>
          <a:endParaRPr lang="en-GB" sz="1500" kern="1200" dirty="0"/>
        </a:p>
      </dsp:txBody>
      <dsp:txXfrm>
        <a:off x="3294820" y="191338"/>
        <a:ext cx="1361297" cy="680648"/>
      </dsp:txXfrm>
    </dsp:sp>
    <dsp:sp modelId="{781C3B38-D712-4137-9DA1-51CD3AB51268}">
      <dsp:nvSpPr>
        <dsp:cNvPr id="0" name=""/>
        <dsp:cNvSpPr/>
      </dsp:nvSpPr>
      <dsp:spPr>
        <a:xfrm>
          <a:off x="480" y="1157859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NVQ</a:t>
          </a:r>
          <a:endParaRPr lang="en-GB" sz="1500" kern="1200" dirty="0"/>
        </a:p>
      </dsp:txBody>
      <dsp:txXfrm>
        <a:off x="480" y="1157859"/>
        <a:ext cx="1361297" cy="680648"/>
      </dsp:txXfrm>
    </dsp:sp>
    <dsp:sp modelId="{DE5C7F4E-91B0-45A8-9EDA-0E5422C9CD03}">
      <dsp:nvSpPr>
        <dsp:cNvPr id="0" name=""/>
        <dsp:cNvSpPr/>
      </dsp:nvSpPr>
      <dsp:spPr>
        <a:xfrm>
          <a:off x="340805" y="2124381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Practical Elements</a:t>
          </a:r>
          <a:endParaRPr lang="en-GB" sz="1500" kern="1200" dirty="0"/>
        </a:p>
      </dsp:txBody>
      <dsp:txXfrm>
        <a:off x="340805" y="2124381"/>
        <a:ext cx="1361297" cy="680648"/>
      </dsp:txXfrm>
    </dsp:sp>
    <dsp:sp modelId="{60C292E8-AD3D-4BBF-A871-60D74A308BF4}">
      <dsp:nvSpPr>
        <dsp:cNvPr id="0" name=""/>
        <dsp:cNvSpPr/>
      </dsp:nvSpPr>
      <dsp:spPr>
        <a:xfrm>
          <a:off x="340805" y="3090902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UPK Elements</a:t>
          </a:r>
          <a:endParaRPr lang="en-GB" sz="1500" kern="1200" dirty="0"/>
        </a:p>
      </dsp:txBody>
      <dsp:txXfrm>
        <a:off x="340805" y="3090902"/>
        <a:ext cx="1361297" cy="680648"/>
      </dsp:txXfrm>
    </dsp:sp>
    <dsp:sp modelId="{99AA9753-4787-4C00-89FD-F026526602A2}">
      <dsp:nvSpPr>
        <dsp:cNvPr id="0" name=""/>
        <dsp:cNvSpPr/>
      </dsp:nvSpPr>
      <dsp:spPr>
        <a:xfrm>
          <a:off x="340805" y="4057423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9 Units</a:t>
          </a:r>
          <a:endParaRPr lang="en-GB" sz="1500" kern="1200" dirty="0"/>
        </a:p>
      </dsp:txBody>
      <dsp:txXfrm>
        <a:off x="340805" y="4057423"/>
        <a:ext cx="1361297" cy="680648"/>
      </dsp:txXfrm>
    </dsp:sp>
    <dsp:sp modelId="{F6488B30-600F-408C-AC00-8A1458D1E3DE}">
      <dsp:nvSpPr>
        <dsp:cNvPr id="0" name=""/>
        <dsp:cNvSpPr/>
      </dsp:nvSpPr>
      <dsp:spPr>
        <a:xfrm>
          <a:off x="1647650" y="1157859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Technical Certificate</a:t>
          </a:r>
          <a:endParaRPr lang="en-GB" sz="1500" kern="1200" dirty="0"/>
        </a:p>
      </dsp:txBody>
      <dsp:txXfrm>
        <a:off x="1647650" y="1157859"/>
        <a:ext cx="1361297" cy="680648"/>
      </dsp:txXfrm>
    </dsp:sp>
    <dsp:sp modelId="{E540BE7B-2111-4436-8539-45D88ECEACCB}">
      <dsp:nvSpPr>
        <dsp:cNvPr id="0" name=""/>
        <dsp:cNvSpPr/>
      </dsp:nvSpPr>
      <dsp:spPr>
        <a:xfrm>
          <a:off x="1987975" y="2124381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NVQ UPK Elements</a:t>
          </a:r>
          <a:endParaRPr lang="en-GB" sz="1500" kern="1200" dirty="0"/>
        </a:p>
      </dsp:txBody>
      <dsp:txXfrm>
        <a:off x="1987975" y="2124381"/>
        <a:ext cx="1361297" cy="680648"/>
      </dsp:txXfrm>
    </dsp:sp>
    <dsp:sp modelId="{48A17763-E28B-4B68-88E5-FF76CC5DA220}">
      <dsp:nvSpPr>
        <dsp:cNvPr id="0" name=""/>
        <dsp:cNvSpPr/>
      </dsp:nvSpPr>
      <dsp:spPr>
        <a:xfrm>
          <a:off x="3294820" y="1157859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Employer Rights &amp; Responsibilities</a:t>
          </a:r>
          <a:endParaRPr lang="en-GB" sz="1500" kern="1200" dirty="0"/>
        </a:p>
      </dsp:txBody>
      <dsp:txXfrm>
        <a:off x="3294820" y="1157859"/>
        <a:ext cx="1361297" cy="680648"/>
      </dsp:txXfrm>
    </dsp:sp>
    <dsp:sp modelId="{D98BBAE0-4F0B-4EAC-B8CA-6DE84993B71A}">
      <dsp:nvSpPr>
        <dsp:cNvPr id="0" name=""/>
        <dsp:cNvSpPr/>
      </dsp:nvSpPr>
      <dsp:spPr>
        <a:xfrm>
          <a:off x="3635145" y="2124381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9 elements</a:t>
          </a:r>
          <a:endParaRPr lang="en-GB" sz="1500" kern="1200" dirty="0"/>
        </a:p>
      </dsp:txBody>
      <dsp:txXfrm>
        <a:off x="3635145" y="2124381"/>
        <a:ext cx="1361297" cy="680648"/>
      </dsp:txXfrm>
    </dsp:sp>
    <dsp:sp modelId="{9B1B8949-4958-4A44-9226-A2860BFC7C4E}">
      <dsp:nvSpPr>
        <dsp:cNvPr id="0" name=""/>
        <dsp:cNvSpPr/>
      </dsp:nvSpPr>
      <dsp:spPr>
        <a:xfrm>
          <a:off x="4941991" y="1157859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Functional Skills</a:t>
          </a:r>
          <a:endParaRPr lang="en-GB" sz="1500" kern="1200" dirty="0"/>
        </a:p>
      </dsp:txBody>
      <dsp:txXfrm>
        <a:off x="4941991" y="1157859"/>
        <a:ext cx="1361297" cy="680648"/>
      </dsp:txXfrm>
    </dsp:sp>
    <dsp:sp modelId="{55DEB990-CBCF-45B2-A123-A9ECC3F811E7}">
      <dsp:nvSpPr>
        <dsp:cNvPr id="0" name=""/>
        <dsp:cNvSpPr/>
      </dsp:nvSpPr>
      <dsp:spPr>
        <a:xfrm>
          <a:off x="5282315" y="2124381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Exam Based</a:t>
          </a:r>
          <a:endParaRPr lang="en-GB" sz="1500" kern="1200" dirty="0"/>
        </a:p>
      </dsp:txBody>
      <dsp:txXfrm>
        <a:off x="5282315" y="2124381"/>
        <a:ext cx="1361297" cy="680648"/>
      </dsp:txXfrm>
    </dsp:sp>
    <dsp:sp modelId="{BE04E5F6-AD72-4825-9CB6-7D4D63F03015}">
      <dsp:nvSpPr>
        <dsp:cNvPr id="0" name=""/>
        <dsp:cNvSpPr/>
      </dsp:nvSpPr>
      <dsp:spPr>
        <a:xfrm>
          <a:off x="5282315" y="3090902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Proxy only until Sept 2012.</a:t>
          </a:r>
          <a:endParaRPr lang="en-GB" sz="1500" kern="1200" dirty="0"/>
        </a:p>
      </dsp:txBody>
      <dsp:txXfrm>
        <a:off x="5282315" y="3090902"/>
        <a:ext cx="1361297" cy="680648"/>
      </dsp:txXfrm>
    </dsp:sp>
    <dsp:sp modelId="{22086D3D-34F5-4541-84A7-D97EC6B192D7}">
      <dsp:nvSpPr>
        <dsp:cNvPr id="0" name=""/>
        <dsp:cNvSpPr/>
      </dsp:nvSpPr>
      <dsp:spPr>
        <a:xfrm>
          <a:off x="6589161" y="1157859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Personal Learning and Thinking Skills</a:t>
          </a:r>
          <a:endParaRPr lang="en-GB" sz="1500" kern="1200" dirty="0"/>
        </a:p>
      </dsp:txBody>
      <dsp:txXfrm>
        <a:off x="6589161" y="1157859"/>
        <a:ext cx="1361297" cy="680648"/>
      </dsp:txXfrm>
    </dsp:sp>
    <dsp:sp modelId="{276EAC35-59B3-40BE-BF61-B2059AB50E1F}">
      <dsp:nvSpPr>
        <dsp:cNvPr id="0" name=""/>
        <dsp:cNvSpPr/>
      </dsp:nvSpPr>
      <dsp:spPr>
        <a:xfrm>
          <a:off x="6929485" y="2124381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Embedded into Technical Certificate</a:t>
          </a:r>
          <a:endParaRPr lang="en-GB" sz="1500" kern="1200" dirty="0"/>
        </a:p>
      </dsp:txBody>
      <dsp:txXfrm>
        <a:off x="6929485" y="2124381"/>
        <a:ext cx="1361297" cy="68064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E837ED-BB08-4180-B0A7-4565B4AC36B3}">
      <dsp:nvSpPr>
        <dsp:cNvPr id="0" name=""/>
        <dsp:cNvSpPr/>
      </dsp:nvSpPr>
      <dsp:spPr>
        <a:xfrm>
          <a:off x="6725290" y="2321769"/>
          <a:ext cx="204194" cy="626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6196"/>
              </a:lnTo>
              <a:lnTo>
                <a:pt x="204194" y="626196"/>
              </a:lnTo>
            </a:path>
          </a:pathLst>
        </a:custGeom>
        <a:noFill/>
        <a:ln w="400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50C51-AA98-4927-8A9A-ECCAD8F61E46}">
      <dsp:nvSpPr>
        <dsp:cNvPr id="0" name=""/>
        <dsp:cNvSpPr/>
      </dsp:nvSpPr>
      <dsp:spPr>
        <a:xfrm>
          <a:off x="3975469" y="1355247"/>
          <a:ext cx="3294340" cy="2858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936"/>
              </a:lnTo>
              <a:lnTo>
                <a:pt x="3294340" y="142936"/>
              </a:lnTo>
              <a:lnTo>
                <a:pt x="3294340" y="285872"/>
              </a:lnTo>
            </a:path>
          </a:pathLst>
        </a:custGeom>
        <a:noFill/>
        <a:ln w="400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FD052-9C3A-4E4C-AD89-08624347038D}">
      <dsp:nvSpPr>
        <dsp:cNvPr id="0" name=""/>
        <dsp:cNvSpPr/>
      </dsp:nvSpPr>
      <dsp:spPr>
        <a:xfrm>
          <a:off x="5078120" y="2321769"/>
          <a:ext cx="204194" cy="1592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2718"/>
              </a:lnTo>
              <a:lnTo>
                <a:pt x="204194" y="1592718"/>
              </a:lnTo>
            </a:path>
          </a:pathLst>
        </a:custGeom>
        <a:noFill/>
        <a:ln w="400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FB922-2FC8-4B54-B7B9-9B5011686EE0}">
      <dsp:nvSpPr>
        <dsp:cNvPr id="0" name=""/>
        <dsp:cNvSpPr/>
      </dsp:nvSpPr>
      <dsp:spPr>
        <a:xfrm>
          <a:off x="5078120" y="2321769"/>
          <a:ext cx="204194" cy="626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6196"/>
              </a:lnTo>
              <a:lnTo>
                <a:pt x="204194" y="626196"/>
              </a:lnTo>
            </a:path>
          </a:pathLst>
        </a:custGeom>
        <a:noFill/>
        <a:ln w="400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96B50B-81CC-4F1C-AB94-A639F027506C}">
      <dsp:nvSpPr>
        <dsp:cNvPr id="0" name=""/>
        <dsp:cNvSpPr/>
      </dsp:nvSpPr>
      <dsp:spPr>
        <a:xfrm>
          <a:off x="3975469" y="1355247"/>
          <a:ext cx="1647170" cy="2858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936"/>
              </a:lnTo>
              <a:lnTo>
                <a:pt x="1647170" y="142936"/>
              </a:lnTo>
              <a:lnTo>
                <a:pt x="1647170" y="285872"/>
              </a:lnTo>
            </a:path>
          </a:pathLst>
        </a:custGeom>
        <a:noFill/>
        <a:ln w="400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D87FE-20B9-4908-886D-0CF0C20927E4}">
      <dsp:nvSpPr>
        <dsp:cNvPr id="0" name=""/>
        <dsp:cNvSpPr/>
      </dsp:nvSpPr>
      <dsp:spPr>
        <a:xfrm>
          <a:off x="3430950" y="2321769"/>
          <a:ext cx="204194" cy="626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6196"/>
              </a:lnTo>
              <a:lnTo>
                <a:pt x="204194" y="626196"/>
              </a:lnTo>
            </a:path>
          </a:pathLst>
        </a:custGeom>
        <a:noFill/>
        <a:ln w="400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63215-1CDD-429D-BD14-028ED8D47DA1}">
      <dsp:nvSpPr>
        <dsp:cNvPr id="0" name=""/>
        <dsp:cNvSpPr/>
      </dsp:nvSpPr>
      <dsp:spPr>
        <a:xfrm>
          <a:off x="3929749" y="1355247"/>
          <a:ext cx="91440" cy="2858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5872"/>
              </a:lnTo>
            </a:path>
          </a:pathLst>
        </a:custGeom>
        <a:noFill/>
        <a:ln w="400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ABE723-1653-4E1F-9829-87193BAEFE1F}">
      <dsp:nvSpPr>
        <dsp:cNvPr id="0" name=""/>
        <dsp:cNvSpPr/>
      </dsp:nvSpPr>
      <dsp:spPr>
        <a:xfrm>
          <a:off x="1783780" y="2321769"/>
          <a:ext cx="204194" cy="626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6196"/>
              </a:lnTo>
              <a:lnTo>
                <a:pt x="204194" y="626196"/>
              </a:lnTo>
            </a:path>
          </a:pathLst>
        </a:custGeom>
        <a:noFill/>
        <a:ln w="400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6D968B-FCDD-42A4-9127-7AE98F1217D8}">
      <dsp:nvSpPr>
        <dsp:cNvPr id="0" name=""/>
        <dsp:cNvSpPr/>
      </dsp:nvSpPr>
      <dsp:spPr>
        <a:xfrm>
          <a:off x="2328299" y="1355247"/>
          <a:ext cx="1647170" cy="285872"/>
        </a:xfrm>
        <a:custGeom>
          <a:avLst/>
          <a:gdLst/>
          <a:ahLst/>
          <a:cxnLst/>
          <a:rect l="0" t="0" r="0" b="0"/>
          <a:pathLst>
            <a:path>
              <a:moveTo>
                <a:pt x="1647170" y="0"/>
              </a:moveTo>
              <a:lnTo>
                <a:pt x="1647170" y="142936"/>
              </a:lnTo>
              <a:lnTo>
                <a:pt x="0" y="142936"/>
              </a:lnTo>
              <a:lnTo>
                <a:pt x="0" y="285872"/>
              </a:lnTo>
            </a:path>
          </a:pathLst>
        </a:custGeom>
        <a:noFill/>
        <a:ln w="400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F8230-6BA2-4C6F-8A12-06C058ACF3C3}">
      <dsp:nvSpPr>
        <dsp:cNvPr id="0" name=""/>
        <dsp:cNvSpPr/>
      </dsp:nvSpPr>
      <dsp:spPr>
        <a:xfrm>
          <a:off x="136610" y="2321769"/>
          <a:ext cx="204194" cy="1592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2718"/>
              </a:lnTo>
              <a:lnTo>
                <a:pt x="204194" y="1592718"/>
              </a:lnTo>
            </a:path>
          </a:pathLst>
        </a:custGeom>
        <a:noFill/>
        <a:ln w="400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9429E0-98B8-4108-8892-7269AEAB7505}">
      <dsp:nvSpPr>
        <dsp:cNvPr id="0" name=""/>
        <dsp:cNvSpPr/>
      </dsp:nvSpPr>
      <dsp:spPr>
        <a:xfrm>
          <a:off x="136610" y="2321769"/>
          <a:ext cx="204194" cy="626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6196"/>
              </a:lnTo>
              <a:lnTo>
                <a:pt x="204194" y="626196"/>
              </a:lnTo>
            </a:path>
          </a:pathLst>
        </a:custGeom>
        <a:noFill/>
        <a:ln w="400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479EE-7908-4602-BC6E-9E0DC880F52C}">
      <dsp:nvSpPr>
        <dsp:cNvPr id="0" name=""/>
        <dsp:cNvSpPr/>
      </dsp:nvSpPr>
      <dsp:spPr>
        <a:xfrm>
          <a:off x="681129" y="1355247"/>
          <a:ext cx="3294340" cy="285872"/>
        </a:xfrm>
        <a:custGeom>
          <a:avLst/>
          <a:gdLst/>
          <a:ahLst/>
          <a:cxnLst/>
          <a:rect l="0" t="0" r="0" b="0"/>
          <a:pathLst>
            <a:path>
              <a:moveTo>
                <a:pt x="3294340" y="0"/>
              </a:moveTo>
              <a:lnTo>
                <a:pt x="3294340" y="142936"/>
              </a:lnTo>
              <a:lnTo>
                <a:pt x="0" y="142936"/>
              </a:lnTo>
              <a:lnTo>
                <a:pt x="0" y="285872"/>
              </a:lnTo>
            </a:path>
          </a:pathLst>
        </a:custGeom>
        <a:noFill/>
        <a:ln w="400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766A3E-8C5F-46D8-B6D2-D2379C6A7CAD}">
      <dsp:nvSpPr>
        <dsp:cNvPr id="0" name=""/>
        <dsp:cNvSpPr/>
      </dsp:nvSpPr>
      <dsp:spPr>
        <a:xfrm>
          <a:off x="3294820" y="674599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AASE P2</a:t>
          </a:r>
          <a:endParaRPr lang="en-GB" sz="1500" kern="1200" dirty="0"/>
        </a:p>
      </dsp:txBody>
      <dsp:txXfrm>
        <a:off x="3294820" y="674599"/>
        <a:ext cx="1361297" cy="680648"/>
      </dsp:txXfrm>
    </dsp:sp>
    <dsp:sp modelId="{781C3B38-D712-4137-9DA1-51CD3AB51268}">
      <dsp:nvSpPr>
        <dsp:cNvPr id="0" name=""/>
        <dsp:cNvSpPr/>
      </dsp:nvSpPr>
      <dsp:spPr>
        <a:xfrm>
          <a:off x="480" y="1641120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NVQ</a:t>
          </a:r>
          <a:endParaRPr lang="en-GB" sz="1500" kern="1200" dirty="0"/>
        </a:p>
      </dsp:txBody>
      <dsp:txXfrm>
        <a:off x="480" y="1641120"/>
        <a:ext cx="1361297" cy="680648"/>
      </dsp:txXfrm>
    </dsp:sp>
    <dsp:sp modelId="{DE5C7F4E-91B0-45A8-9EDA-0E5422C9CD03}">
      <dsp:nvSpPr>
        <dsp:cNvPr id="0" name=""/>
        <dsp:cNvSpPr/>
      </dsp:nvSpPr>
      <dsp:spPr>
        <a:xfrm>
          <a:off x="340805" y="2607641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Practical Elements</a:t>
          </a:r>
          <a:endParaRPr lang="en-GB" sz="1500" kern="1200" dirty="0"/>
        </a:p>
      </dsp:txBody>
      <dsp:txXfrm>
        <a:off x="340805" y="2607641"/>
        <a:ext cx="1361297" cy="680648"/>
      </dsp:txXfrm>
    </dsp:sp>
    <dsp:sp modelId="{99AA9753-4787-4C00-89FD-F026526602A2}">
      <dsp:nvSpPr>
        <dsp:cNvPr id="0" name=""/>
        <dsp:cNvSpPr/>
      </dsp:nvSpPr>
      <dsp:spPr>
        <a:xfrm>
          <a:off x="340805" y="3574163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9 Units</a:t>
          </a:r>
          <a:endParaRPr lang="en-GB" sz="1500" kern="1200" dirty="0"/>
        </a:p>
      </dsp:txBody>
      <dsp:txXfrm>
        <a:off x="340805" y="3574163"/>
        <a:ext cx="1361297" cy="680648"/>
      </dsp:txXfrm>
    </dsp:sp>
    <dsp:sp modelId="{F6488B30-600F-408C-AC00-8A1458D1E3DE}">
      <dsp:nvSpPr>
        <dsp:cNvPr id="0" name=""/>
        <dsp:cNvSpPr/>
      </dsp:nvSpPr>
      <dsp:spPr>
        <a:xfrm>
          <a:off x="1647650" y="1641120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Technical Certificate</a:t>
          </a:r>
          <a:endParaRPr lang="en-GB" sz="1500" kern="1200" dirty="0"/>
        </a:p>
      </dsp:txBody>
      <dsp:txXfrm>
        <a:off x="1647650" y="1641120"/>
        <a:ext cx="1361297" cy="680648"/>
      </dsp:txXfrm>
    </dsp:sp>
    <dsp:sp modelId="{E540BE7B-2111-4436-8539-45D88ECEACCB}">
      <dsp:nvSpPr>
        <dsp:cNvPr id="0" name=""/>
        <dsp:cNvSpPr/>
      </dsp:nvSpPr>
      <dsp:spPr>
        <a:xfrm>
          <a:off x="1987975" y="2607641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NVQ UPK Elements</a:t>
          </a:r>
          <a:endParaRPr lang="en-GB" sz="1500" kern="1200" dirty="0"/>
        </a:p>
      </dsp:txBody>
      <dsp:txXfrm>
        <a:off x="1987975" y="2607641"/>
        <a:ext cx="1361297" cy="680648"/>
      </dsp:txXfrm>
    </dsp:sp>
    <dsp:sp modelId="{48A17763-E28B-4B68-88E5-FF76CC5DA220}">
      <dsp:nvSpPr>
        <dsp:cNvPr id="0" name=""/>
        <dsp:cNvSpPr/>
      </dsp:nvSpPr>
      <dsp:spPr>
        <a:xfrm>
          <a:off x="3294820" y="1641120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Employer Rights &amp; Responsibilities</a:t>
          </a:r>
          <a:endParaRPr lang="en-GB" sz="1500" kern="1200" dirty="0"/>
        </a:p>
      </dsp:txBody>
      <dsp:txXfrm>
        <a:off x="3294820" y="1641120"/>
        <a:ext cx="1361297" cy="680648"/>
      </dsp:txXfrm>
    </dsp:sp>
    <dsp:sp modelId="{D98BBAE0-4F0B-4EAC-B8CA-6DE84993B71A}">
      <dsp:nvSpPr>
        <dsp:cNvPr id="0" name=""/>
        <dsp:cNvSpPr/>
      </dsp:nvSpPr>
      <dsp:spPr>
        <a:xfrm>
          <a:off x="3635145" y="2607641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9 elements</a:t>
          </a:r>
          <a:endParaRPr lang="en-GB" sz="1500" kern="1200" dirty="0"/>
        </a:p>
      </dsp:txBody>
      <dsp:txXfrm>
        <a:off x="3635145" y="2607641"/>
        <a:ext cx="1361297" cy="680648"/>
      </dsp:txXfrm>
    </dsp:sp>
    <dsp:sp modelId="{9B1B8949-4958-4A44-9226-A2860BFC7C4E}">
      <dsp:nvSpPr>
        <dsp:cNvPr id="0" name=""/>
        <dsp:cNvSpPr/>
      </dsp:nvSpPr>
      <dsp:spPr>
        <a:xfrm>
          <a:off x="4941991" y="1641120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Functional Skills</a:t>
          </a:r>
          <a:endParaRPr lang="en-GB" sz="1500" kern="1200" dirty="0"/>
        </a:p>
      </dsp:txBody>
      <dsp:txXfrm>
        <a:off x="4941991" y="1641120"/>
        <a:ext cx="1361297" cy="680648"/>
      </dsp:txXfrm>
    </dsp:sp>
    <dsp:sp modelId="{55DEB990-CBCF-45B2-A123-A9ECC3F811E7}">
      <dsp:nvSpPr>
        <dsp:cNvPr id="0" name=""/>
        <dsp:cNvSpPr/>
      </dsp:nvSpPr>
      <dsp:spPr>
        <a:xfrm>
          <a:off x="5282315" y="2607641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Exam Based</a:t>
          </a:r>
          <a:endParaRPr lang="en-GB" sz="1500" kern="1200" dirty="0"/>
        </a:p>
      </dsp:txBody>
      <dsp:txXfrm>
        <a:off x="5282315" y="2607641"/>
        <a:ext cx="1361297" cy="680648"/>
      </dsp:txXfrm>
    </dsp:sp>
    <dsp:sp modelId="{BE04E5F6-AD72-4825-9CB6-7D4D63F03015}">
      <dsp:nvSpPr>
        <dsp:cNvPr id="0" name=""/>
        <dsp:cNvSpPr/>
      </dsp:nvSpPr>
      <dsp:spPr>
        <a:xfrm>
          <a:off x="5282315" y="3574163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Proxy only until Sept 2012.</a:t>
          </a:r>
          <a:endParaRPr lang="en-GB" sz="1500" kern="1200" dirty="0"/>
        </a:p>
      </dsp:txBody>
      <dsp:txXfrm>
        <a:off x="5282315" y="3574163"/>
        <a:ext cx="1361297" cy="680648"/>
      </dsp:txXfrm>
    </dsp:sp>
    <dsp:sp modelId="{9183F74E-1EFE-4FDA-94A9-774CC42640C4}">
      <dsp:nvSpPr>
        <dsp:cNvPr id="0" name=""/>
        <dsp:cNvSpPr/>
      </dsp:nvSpPr>
      <dsp:spPr>
        <a:xfrm>
          <a:off x="6589161" y="1641120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Personal Learning and Thinking Skills</a:t>
          </a:r>
          <a:endParaRPr lang="en-GB" sz="1500" kern="1200" dirty="0"/>
        </a:p>
      </dsp:txBody>
      <dsp:txXfrm>
        <a:off x="6589161" y="1641120"/>
        <a:ext cx="1361297" cy="680648"/>
      </dsp:txXfrm>
    </dsp:sp>
    <dsp:sp modelId="{6A077EDF-ABF1-49F4-8AAE-0332AABA63FE}">
      <dsp:nvSpPr>
        <dsp:cNvPr id="0" name=""/>
        <dsp:cNvSpPr/>
      </dsp:nvSpPr>
      <dsp:spPr>
        <a:xfrm>
          <a:off x="6929485" y="2607641"/>
          <a:ext cx="1361297" cy="6806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Embedded into Technical Certificate</a:t>
          </a:r>
          <a:endParaRPr lang="en-GB" sz="1500" kern="1200" dirty="0"/>
        </a:p>
      </dsp:txBody>
      <dsp:txXfrm>
        <a:off x="6929485" y="2607641"/>
        <a:ext cx="1361297" cy="680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67A79-090B-4311-96AB-4A1EA30A6003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6F1E7-E826-4CEC-83FE-4AC9F84A350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F1E7-E826-4CEC-83FE-4AC9F84A350B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F1E7-E826-4CEC-83FE-4AC9F84A350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F1E7-E826-4CEC-83FE-4AC9F84A350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F1E7-E826-4CEC-83FE-4AC9F84A350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F1E7-E826-4CEC-83FE-4AC9F84A350B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F1E7-E826-4CEC-83FE-4AC9F84A350B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F1E7-E826-4CEC-83FE-4AC9F84A350B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F1E7-E826-4CEC-83FE-4AC9F84A350B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F1E7-E826-4CEC-83FE-4AC9F84A350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60638F2-F1EC-437E-B7D2-65FDB666F0C9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0CDB2F-866B-493F-B510-73B448BFFF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638F2-F1EC-437E-B7D2-65FDB666F0C9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CDB2F-866B-493F-B510-73B448BFFF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60638F2-F1EC-437E-B7D2-65FDB666F0C9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0CDB2F-866B-493F-B510-73B448BFFF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638F2-F1EC-437E-B7D2-65FDB666F0C9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CDB2F-866B-493F-B510-73B448BFFF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0638F2-F1EC-437E-B7D2-65FDB666F0C9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80CDB2F-866B-493F-B510-73B448BFFF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638F2-F1EC-437E-B7D2-65FDB666F0C9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CDB2F-866B-493F-B510-73B448BFFF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638F2-F1EC-437E-B7D2-65FDB666F0C9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CDB2F-866B-493F-B510-73B448BFFF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638F2-F1EC-437E-B7D2-65FDB666F0C9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CDB2F-866B-493F-B510-73B448BFFF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0638F2-F1EC-437E-B7D2-65FDB666F0C9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CDB2F-866B-493F-B510-73B448BFFF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638F2-F1EC-437E-B7D2-65FDB666F0C9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CDB2F-866B-493F-B510-73B448BFFF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638F2-F1EC-437E-B7D2-65FDB666F0C9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CDB2F-866B-493F-B510-73B448BFFF6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60638F2-F1EC-437E-B7D2-65FDB666F0C9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80CDB2F-866B-493F-B510-73B448BFFF6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771800" y="2780928"/>
            <a:ext cx="5870848" cy="172819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AASE –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2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Advanced APPRENTICESHIP IN SPORTING EXCELLENCE</a:t>
            </a:r>
            <a:endParaRPr kumimoji="0" lang="en-GB" sz="42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09600" y="472440"/>
            <a:ext cx="7239000" cy="65230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AASE PRE-September 2011</a:t>
            </a:r>
            <a:endParaRPr kumimoji="0" lang="en-GB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AASE Post-September 2011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FOUNDATION OF BOTH PATHWAYS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7931224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PATHWAY 1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91264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PATHWAY 2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91264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Multiply 7"/>
          <p:cNvSpPr/>
          <p:nvPr/>
        </p:nvSpPr>
        <p:spPr>
          <a:xfrm>
            <a:off x="2051720" y="2996952"/>
            <a:ext cx="1368152" cy="1512168"/>
          </a:xfrm>
          <a:prstGeom prst="mathMultiply">
            <a:avLst/>
          </a:prstGeom>
          <a:solidFill>
            <a:srgbClr val="FF00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Multiply 4"/>
          <p:cNvSpPr/>
          <p:nvPr/>
        </p:nvSpPr>
        <p:spPr>
          <a:xfrm>
            <a:off x="7524328" y="2132856"/>
            <a:ext cx="1368152" cy="1512168"/>
          </a:xfrm>
          <a:prstGeom prst="mathMultiply">
            <a:avLst/>
          </a:prstGeom>
          <a:solidFill>
            <a:srgbClr val="FF00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PATHWAY 2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91264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rved Up Arrow 4"/>
          <p:cNvSpPr/>
          <p:nvPr/>
        </p:nvSpPr>
        <p:spPr>
          <a:xfrm rot="19608423">
            <a:off x="2373690" y="4131666"/>
            <a:ext cx="1643682" cy="87693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PATHWAY 2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91264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UNITS 2011 Onwards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Technical Skills</a:t>
            </a:r>
          </a:p>
          <a:p>
            <a:r>
              <a:rPr lang="en-GB" dirty="0" smtClean="0"/>
              <a:t>Tactical Skills</a:t>
            </a:r>
          </a:p>
          <a:p>
            <a:r>
              <a:rPr lang="en-GB" dirty="0" smtClean="0"/>
              <a:t>Physical Skills</a:t>
            </a:r>
          </a:p>
          <a:p>
            <a:r>
              <a:rPr lang="en-GB" dirty="0" smtClean="0"/>
              <a:t>Mental Skills</a:t>
            </a:r>
          </a:p>
          <a:p>
            <a:r>
              <a:rPr lang="en-GB" dirty="0" smtClean="0"/>
              <a:t>Nutrition</a:t>
            </a:r>
          </a:p>
          <a:p>
            <a:r>
              <a:rPr lang="en-GB" dirty="0" smtClean="0"/>
              <a:t>Lifestyle</a:t>
            </a:r>
          </a:p>
          <a:p>
            <a:r>
              <a:rPr lang="en-GB" dirty="0" smtClean="0"/>
              <a:t>Media and Communications</a:t>
            </a:r>
          </a:p>
          <a:p>
            <a:r>
              <a:rPr lang="en-GB" dirty="0" smtClean="0"/>
              <a:t>Health and Safety</a:t>
            </a:r>
          </a:p>
          <a:p>
            <a:r>
              <a:rPr lang="en-GB" dirty="0" smtClean="0"/>
              <a:t>Career Planning</a:t>
            </a:r>
          </a:p>
          <a:p>
            <a:r>
              <a:rPr lang="en-GB" dirty="0" smtClean="0"/>
              <a:t>Finance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</TotalTime>
  <Words>286</Words>
  <Application>Microsoft Office PowerPoint</Application>
  <PresentationFormat>On-screen Show (4:3)</PresentationFormat>
  <Paragraphs>108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Slide 1</vt:lpstr>
      <vt:lpstr>Slide 2</vt:lpstr>
      <vt:lpstr>AASE Post-September 2011</vt:lpstr>
      <vt:lpstr>FOUNDATION OF BOTH PATHWAYS</vt:lpstr>
      <vt:lpstr>PATHWAY 1</vt:lpstr>
      <vt:lpstr>PATHWAY 2</vt:lpstr>
      <vt:lpstr>PATHWAY 2</vt:lpstr>
      <vt:lpstr>PATHWAY 2</vt:lpstr>
      <vt:lpstr>UNITS 2011 Onwards</vt:lpstr>
    </vt:vector>
  </TitlesOfParts>
  <Company>Loughborough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 Services</dc:creator>
  <cp:lastModifiedBy>Computer Services</cp:lastModifiedBy>
  <cp:revision>23</cp:revision>
  <dcterms:created xsi:type="dcterms:W3CDTF">2011-06-10T08:12:55Z</dcterms:created>
  <dcterms:modified xsi:type="dcterms:W3CDTF">2011-07-13T14:28:16Z</dcterms:modified>
</cp:coreProperties>
</file>